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5" r:id="rId7"/>
    <p:sldId id="266" r:id="rId8"/>
    <p:sldId id="262" r:id="rId9"/>
    <p:sldId id="261" r:id="rId10"/>
    <p:sldId id="268" r:id="rId11"/>
    <p:sldId id="271" r:id="rId12"/>
    <p:sldId id="269" r:id="rId13"/>
    <p:sldId id="270" r:id="rId14"/>
    <p:sldId id="263" r:id="rId15"/>
  </p:sldIdLst>
  <p:sldSz cx="9906000" cy="6858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34"/>
    <p:restoredTop sz="94606"/>
  </p:normalViewPr>
  <p:slideViewPr>
    <p:cSldViewPr snapToGrid="0">
      <p:cViewPr>
        <p:scale>
          <a:sx n="75" d="100"/>
          <a:sy n="75" d="100"/>
        </p:scale>
        <p:origin x="3320" y="15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6BC69-8B7C-9449-ADE9-E0CFA87DD060}" type="datetimeFigureOut">
              <a:rPr lang="en-US" smtClean="0"/>
              <a:t>7/4/25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383C0-FFB6-AF4B-A056-266CDFEFC7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7066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6BC69-8B7C-9449-ADE9-E0CFA87DD060}" type="datetimeFigureOut">
              <a:rPr lang="en-US" smtClean="0"/>
              <a:t>7/4/25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383C0-FFB6-AF4B-A056-266CDFEFC7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2650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6BC69-8B7C-9449-ADE9-E0CFA87DD060}" type="datetimeFigureOut">
              <a:rPr lang="en-US" smtClean="0"/>
              <a:t>7/4/25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383C0-FFB6-AF4B-A056-266CDFEFC7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2917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6BC69-8B7C-9449-ADE9-E0CFA87DD060}" type="datetimeFigureOut">
              <a:rPr lang="en-US" smtClean="0"/>
              <a:t>7/4/25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383C0-FFB6-AF4B-A056-266CDFEFC7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8515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6BC69-8B7C-9449-ADE9-E0CFA87DD060}" type="datetimeFigureOut">
              <a:rPr lang="en-US" smtClean="0"/>
              <a:t>7/4/25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383C0-FFB6-AF4B-A056-266CDFEFC7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8068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6BC69-8B7C-9449-ADE9-E0CFA87DD060}" type="datetimeFigureOut">
              <a:rPr lang="en-US" smtClean="0"/>
              <a:t>7/4/25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383C0-FFB6-AF4B-A056-266CDFEFC7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9052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6"/>
            <a:ext cx="8543925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6BC69-8B7C-9449-ADE9-E0CFA87DD060}" type="datetimeFigureOut">
              <a:rPr lang="en-US" smtClean="0"/>
              <a:t>7/4/25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383C0-FFB6-AF4B-A056-266CDFEFC7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9208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6BC69-8B7C-9449-ADE9-E0CFA87DD060}" type="datetimeFigureOut">
              <a:rPr lang="en-US" smtClean="0"/>
              <a:t>7/4/25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383C0-FFB6-AF4B-A056-266CDFEFC7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534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6BC69-8B7C-9449-ADE9-E0CFA87DD060}" type="datetimeFigureOut">
              <a:rPr lang="en-US" smtClean="0"/>
              <a:t>7/4/25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383C0-FFB6-AF4B-A056-266CDFEFC7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8761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6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6BC69-8B7C-9449-ADE9-E0CFA87DD060}" type="datetimeFigureOut">
              <a:rPr lang="en-US" smtClean="0"/>
              <a:t>7/4/25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383C0-FFB6-AF4B-A056-266CDFEFC7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9168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6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6BC69-8B7C-9449-ADE9-E0CFA87DD060}" type="datetimeFigureOut">
              <a:rPr lang="en-US" smtClean="0"/>
              <a:t>7/4/25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383C0-FFB6-AF4B-A056-266CDFEFC7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8132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6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0E6BC69-8B7C-9449-ADE9-E0CFA87DD060}" type="datetimeFigureOut">
              <a:rPr lang="en-US" smtClean="0"/>
              <a:t>7/4/25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F8383C0-FFB6-AF4B-A056-266CDFEFC7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6813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9" name="Group 378">
            <a:extLst>
              <a:ext uri="{FF2B5EF4-FFF2-40B4-BE49-F238E27FC236}">
                <a16:creationId xmlns:a16="http://schemas.microsoft.com/office/drawing/2014/main" id="{1FA9DD66-0E31-993A-3F63-E51B23E7B30F}"/>
              </a:ext>
            </a:extLst>
          </p:cNvPr>
          <p:cNvGrpSpPr/>
          <p:nvPr/>
        </p:nvGrpSpPr>
        <p:grpSpPr>
          <a:xfrm>
            <a:off x="-1402311" y="33605"/>
            <a:ext cx="11370762" cy="4566367"/>
            <a:chOff x="-1402311" y="33605"/>
            <a:chExt cx="11370762" cy="4566367"/>
          </a:xfrm>
        </p:grpSpPr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992F4A31-4289-E3CE-6AB7-19660E27120F}"/>
                </a:ext>
              </a:extLst>
            </p:cNvPr>
            <p:cNvCxnSpPr>
              <a:cxnSpLocks/>
            </p:cNvCxnSpPr>
            <p:nvPr/>
          </p:nvCxnSpPr>
          <p:spPr>
            <a:xfrm>
              <a:off x="7356773" y="3428421"/>
              <a:ext cx="2273068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150604B-25CC-0F12-F70E-EF66A89AE053}"/>
                </a:ext>
              </a:extLst>
            </p:cNvPr>
            <p:cNvSpPr/>
            <p:nvPr/>
          </p:nvSpPr>
          <p:spPr>
            <a:xfrm>
              <a:off x="-150047" y="503643"/>
              <a:ext cx="3089189" cy="272876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61E2E09-E64C-A2FF-8CAD-2A44CAF29BFB}"/>
                </a:ext>
              </a:extLst>
            </p:cNvPr>
            <p:cNvSpPr/>
            <p:nvPr/>
          </p:nvSpPr>
          <p:spPr>
            <a:xfrm>
              <a:off x="3414167" y="503644"/>
              <a:ext cx="3089189" cy="272876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C00A579-47F4-5D9F-49C0-0660817F08BA}"/>
                </a:ext>
              </a:extLst>
            </p:cNvPr>
            <p:cNvSpPr/>
            <p:nvPr/>
          </p:nvSpPr>
          <p:spPr>
            <a:xfrm>
              <a:off x="3642555" y="33605"/>
              <a:ext cx="2382581" cy="43916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2-Dimensional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4A48552-4C0A-8EDC-B866-6ED68EA8CCF5}"/>
                </a:ext>
              </a:extLst>
            </p:cNvPr>
            <p:cNvSpPr/>
            <p:nvPr/>
          </p:nvSpPr>
          <p:spPr>
            <a:xfrm>
              <a:off x="-1402311" y="551749"/>
              <a:ext cx="1168030" cy="43916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b="1" dirty="0"/>
                <a:t>Feature 1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3E1452B-FB64-51DF-C7A7-1A00D4C3159F}"/>
                </a:ext>
              </a:extLst>
            </p:cNvPr>
            <p:cNvSpPr/>
            <p:nvPr/>
          </p:nvSpPr>
          <p:spPr>
            <a:xfrm>
              <a:off x="-1402311" y="1101576"/>
              <a:ext cx="1168030" cy="43916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b="1" dirty="0"/>
                <a:t>Feature 2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B9F7341-1802-57ED-94A8-B187A3A92F25}"/>
                </a:ext>
              </a:extLst>
            </p:cNvPr>
            <p:cNvSpPr/>
            <p:nvPr/>
          </p:nvSpPr>
          <p:spPr>
            <a:xfrm>
              <a:off x="-1402311" y="1623869"/>
              <a:ext cx="1168030" cy="43916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b="1" dirty="0"/>
                <a:t>Feature 3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33A9B28-DDD7-C94F-6E23-E1E7EAFC13B7}"/>
                </a:ext>
              </a:extLst>
            </p:cNvPr>
            <p:cNvSpPr/>
            <p:nvPr/>
          </p:nvSpPr>
          <p:spPr>
            <a:xfrm>
              <a:off x="-1402311" y="2196062"/>
              <a:ext cx="1168030" cy="43916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b="1" dirty="0"/>
                <a:t>Feature 4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148234F-89A3-0DE0-41CE-86C1F524ADD3}"/>
                </a:ext>
              </a:extLst>
            </p:cNvPr>
            <p:cNvSpPr/>
            <p:nvPr/>
          </p:nvSpPr>
          <p:spPr>
            <a:xfrm>
              <a:off x="-1402311" y="2764352"/>
              <a:ext cx="1168030" cy="43916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b="1" dirty="0"/>
                <a:t>Feature 5</a:t>
              </a:r>
            </a:p>
          </p:txBody>
        </p:sp>
        <p:sp>
          <p:nvSpPr>
            <p:cNvPr id="14" name="Triangle 13">
              <a:extLst>
                <a:ext uri="{FF2B5EF4-FFF2-40B4-BE49-F238E27FC236}">
                  <a16:creationId xmlns:a16="http://schemas.microsoft.com/office/drawing/2014/main" id="{0745A506-34F8-1B94-209A-9965EB0149F6}"/>
                </a:ext>
              </a:extLst>
            </p:cNvPr>
            <p:cNvSpPr/>
            <p:nvPr/>
          </p:nvSpPr>
          <p:spPr>
            <a:xfrm>
              <a:off x="142183" y="609091"/>
              <a:ext cx="2680138" cy="278527"/>
            </a:xfrm>
            <a:custGeom>
              <a:avLst/>
              <a:gdLst>
                <a:gd name="connsiteX0" fmla="*/ 0 w 2680138"/>
                <a:gd name="connsiteY0" fmla="*/ 819807 h 819807"/>
                <a:gd name="connsiteX1" fmla="*/ 1571285 w 2680138"/>
                <a:gd name="connsiteY1" fmla="*/ 0 h 819807"/>
                <a:gd name="connsiteX2" fmla="*/ 2680138 w 2680138"/>
                <a:gd name="connsiteY2" fmla="*/ 819807 h 819807"/>
                <a:gd name="connsiteX3" fmla="*/ 0 w 2680138"/>
                <a:gd name="connsiteY3" fmla="*/ 819807 h 819807"/>
                <a:gd name="connsiteX0" fmla="*/ 17746 w 2743804"/>
                <a:gd name="connsiteY0" fmla="*/ 819807 h 819807"/>
                <a:gd name="connsiteX1" fmla="*/ 1589031 w 2743804"/>
                <a:gd name="connsiteY1" fmla="*/ 0 h 819807"/>
                <a:gd name="connsiteX2" fmla="*/ 2697884 w 2743804"/>
                <a:gd name="connsiteY2" fmla="*/ 819807 h 819807"/>
                <a:gd name="connsiteX3" fmla="*/ 17746 w 2743804"/>
                <a:gd name="connsiteY3" fmla="*/ 819807 h 819807"/>
                <a:gd name="connsiteX0" fmla="*/ 17746 w 2743804"/>
                <a:gd name="connsiteY0" fmla="*/ 861355 h 861355"/>
                <a:gd name="connsiteX1" fmla="*/ 1589031 w 2743804"/>
                <a:gd name="connsiteY1" fmla="*/ 41548 h 861355"/>
                <a:gd name="connsiteX2" fmla="*/ 2697884 w 2743804"/>
                <a:gd name="connsiteY2" fmla="*/ 861355 h 861355"/>
                <a:gd name="connsiteX3" fmla="*/ 17746 w 2743804"/>
                <a:gd name="connsiteY3" fmla="*/ 861355 h 861355"/>
                <a:gd name="connsiteX0" fmla="*/ 17597 w 2744156"/>
                <a:gd name="connsiteY0" fmla="*/ 649310 h 649310"/>
                <a:gd name="connsiteX1" fmla="*/ 1601239 w 2744156"/>
                <a:gd name="connsiteY1" fmla="*/ 51925 h 649310"/>
                <a:gd name="connsiteX2" fmla="*/ 2697735 w 2744156"/>
                <a:gd name="connsiteY2" fmla="*/ 649310 h 649310"/>
                <a:gd name="connsiteX3" fmla="*/ 17597 w 2744156"/>
                <a:gd name="connsiteY3" fmla="*/ 649310 h 649310"/>
                <a:gd name="connsiteX0" fmla="*/ 15429 w 2734931"/>
                <a:gd name="connsiteY0" fmla="*/ 762336 h 762336"/>
                <a:gd name="connsiteX1" fmla="*/ 1599071 w 2734931"/>
                <a:gd name="connsiteY1" fmla="*/ 164951 h 762336"/>
                <a:gd name="connsiteX2" fmla="*/ 2695567 w 2734931"/>
                <a:gd name="connsiteY2" fmla="*/ 762336 h 762336"/>
                <a:gd name="connsiteX3" fmla="*/ 15429 w 2734931"/>
                <a:gd name="connsiteY3" fmla="*/ 762336 h 762336"/>
                <a:gd name="connsiteX0" fmla="*/ 18273 w 2731291"/>
                <a:gd name="connsiteY0" fmla="*/ 654362 h 654362"/>
                <a:gd name="connsiteX1" fmla="*/ 1342423 w 2731291"/>
                <a:gd name="connsiteY1" fmla="*/ 180544 h 654362"/>
                <a:gd name="connsiteX2" fmla="*/ 2698411 w 2731291"/>
                <a:gd name="connsiteY2" fmla="*/ 654362 h 654362"/>
                <a:gd name="connsiteX3" fmla="*/ 18273 w 2731291"/>
                <a:gd name="connsiteY3" fmla="*/ 654362 h 654362"/>
                <a:gd name="connsiteX0" fmla="*/ 24782 w 2747795"/>
                <a:gd name="connsiteY0" fmla="*/ 619137 h 619137"/>
                <a:gd name="connsiteX1" fmla="*/ 1348932 w 2747795"/>
                <a:gd name="connsiteY1" fmla="*/ 145319 h 619137"/>
                <a:gd name="connsiteX2" fmla="*/ 2704920 w 2747795"/>
                <a:gd name="connsiteY2" fmla="*/ 619137 h 619137"/>
                <a:gd name="connsiteX3" fmla="*/ 24782 w 2747795"/>
                <a:gd name="connsiteY3" fmla="*/ 619137 h 619137"/>
                <a:gd name="connsiteX0" fmla="*/ 19878 w 2754256"/>
                <a:gd name="connsiteY0" fmla="*/ 461258 h 461258"/>
                <a:gd name="connsiteX1" fmla="*/ 1603520 w 2754256"/>
                <a:gd name="connsiteY1" fmla="*/ 172791 h 461258"/>
                <a:gd name="connsiteX2" fmla="*/ 2700016 w 2754256"/>
                <a:gd name="connsiteY2" fmla="*/ 461258 h 461258"/>
                <a:gd name="connsiteX3" fmla="*/ 19878 w 2754256"/>
                <a:gd name="connsiteY3" fmla="*/ 461258 h 461258"/>
                <a:gd name="connsiteX0" fmla="*/ 17891 w 2745437"/>
                <a:gd name="connsiteY0" fmla="*/ 424264 h 424264"/>
                <a:gd name="connsiteX1" fmla="*/ 1601533 w 2745437"/>
                <a:gd name="connsiteY1" fmla="*/ 135797 h 424264"/>
                <a:gd name="connsiteX2" fmla="*/ 2698029 w 2745437"/>
                <a:gd name="connsiteY2" fmla="*/ 424264 h 424264"/>
                <a:gd name="connsiteX3" fmla="*/ 17891 w 2745437"/>
                <a:gd name="connsiteY3" fmla="*/ 424264 h 424264"/>
                <a:gd name="connsiteX0" fmla="*/ 17891 w 2745437"/>
                <a:gd name="connsiteY0" fmla="*/ 424264 h 424264"/>
                <a:gd name="connsiteX1" fmla="*/ 1601533 w 2745437"/>
                <a:gd name="connsiteY1" fmla="*/ 135797 h 424264"/>
                <a:gd name="connsiteX2" fmla="*/ 2698029 w 2745437"/>
                <a:gd name="connsiteY2" fmla="*/ 424264 h 424264"/>
                <a:gd name="connsiteX3" fmla="*/ 17891 w 2745437"/>
                <a:gd name="connsiteY3" fmla="*/ 424264 h 424264"/>
                <a:gd name="connsiteX0" fmla="*/ 31109 w 2741615"/>
                <a:gd name="connsiteY0" fmla="*/ 685016 h 685016"/>
                <a:gd name="connsiteX1" fmla="*/ 996913 w 2741615"/>
                <a:gd name="connsiteY1" fmla="*/ 99987 h 685016"/>
                <a:gd name="connsiteX2" fmla="*/ 2711247 w 2741615"/>
                <a:gd name="connsiteY2" fmla="*/ 685016 h 685016"/>
                <a:gd name="connsiteX3" fmla="*/ 31109 w 2741615"/>
                <a:gd name="connsiteY3" fmla="*/ 685016 h 685016"/>
                <a:gd name="connsiteX0" fmla="*/ 31109 w 2752086"/>
                <a:gd name="connsiteY0" fmla="*/ 685016 h 685016"/>
                <a:gd name="connsiteX1" fmla="*/ 996913 w 2752086"/>
                <a:gd name="connsiteY1" fmla="*/ 99987 h 685016"/>
                <a:gd name="connsiteX2" fmla="*/ 2711247 w 2752086"/>
                <a:gd name="connsiteY2" fmla="*/ 685016 h 685016"/>
                <a:gd name="connsiteX3" fmla="*/ 31109 w 2752086"/>
                <a:gd name="connsiteY3" fmla="*/ 685016 h 685016"/>
                <a:gd name="connsiteX0" fmla="*/ 36672 w 2757649"/>
                <a:gd name="connsiteY0" fmla="*/ 585029 h 585029"/>
                <a:gd name="connsiteX1" fmla="*/ 1002476 w 2757649"/>
                <a:gd name="connsiteY1" fmla="*/ 0 h 585029"/>
                <a:gd name="connsiteX2" fmla="*/ 2716810 w 2757649"/>
                <a:gd name="connsiteY2" fmla="*/ 585029 h 585029"/>
                <a:gd name="connsiteX3" fmla="*/ 36672 w 2757649"/>
                <a:gd name="connsiteY3" fmla="*/ 585029 h 585029"/>
                <a:gd name="connsiteX0" fmla="*/ 42707 w 2763684"/>
                <a:gd name="connsiteY0" fmla="*/ 585029 h 585029"/>
                <a:gd name="connsiteX1" fmla="*/ 1008511 w 2763684"/>
                <a:gd name="connsiteY1" fmla="*/ 0 h 585029"/>
                <a:gd name="connsiteX2" fmla="*/ 2722845 w 2763684"/>
                <a:gd name="connsiteY2" fmla="*/ 585029 h 585029"/>
                <a:gd name="connsiteX3" fmla="*/ 42707 w 2763684"/>
                <a:gd name="connsiteY3" fmla="*/ 585029 h 585029"/>
                <a:gd name="connsiteX0" fmla="*/ 42707 w 2755748"/>
                <a:gd name="connsiteY0" fmla="*/ 585029 h 585029"/>
                <a:gd name="connsiteX1" fmla="*/ 1008511 w 2755748"/>
                <a:gd name="connsiteY1" fmla="*/ 0 h 585029"/>
                <a:gd name="connsiteX2" fmla="*/ 2722845 w 2755748"/>
                <a:gd name="connsiteY2" fmla="*/ 585029 h 585029"/>
                <a:gd name="connsiteX3" fmla="*/ 42707 w 2755748"/>
                <a:gd name="connsiteY3" fmla="*/ 585029 h 585029"/>
                <a:gd name="connsiteX0" fmla="*/ 33434 w 2746475"/>
                <a:gd name="connsiteY0" fmla="*/ 585029 h 585029"/>
                <a:gd name="connsiteX1" fmla="*/ 999238 w 2746475"/>
                <a:gd name="connsiteY1" fmla="*/ 0 h 585029"/>
                <a:gd name="connsiteX2" fmla="*/ 2713572 w 2746475"/>
                <a:gd name="connsiteY2" fmla="*/ 585029 h 585029"/>
                <a:gd name="connsiteX3" fmla="*/ 33434 w 2746475"/>
                <a:gd name="connsiteY3" fmla="*/ 585029 h 585029"/>
                <a:gd name="connsiteX0" fmla="*/ 33434 w 2744155"/>
                <a:gd name="connsiteY0" fmla="*/ 585029 h 585029"/>
                <a:gd name="connsiteX1" fmla="*/ 999238 w 2744155"/>
                <a:gd name="connsiteY1" fmla="*/ 0 h 585029"/>
                <a:gd name="connsiteX2" fmla="*/ 2713572 w 2744155"/>
                <a:gd name="connsiteY2" fmla="*/ 585029 h 585029"/>
                <a:gd name="connsiteX3" fmla="*/ 33434 w 2744155"/>
                <a:gd name="connsiteY3" fmla="*/ 585029 h 585029"/>
                <a:gd name="connsiteX0" fmla="*/ 33434 w 2743940"/>
                <a:gd name="connsiteY0" fmla="*/ 585029 h 585029"/>
                <a:gd name="connsiteX1" fmla="*/ 999238 w 2743940"/>
                <a:gd name="connsiteY1" fmla="*/ 0 h 585029"/>
                <a:gd name="connsiteX2" fmla="*/ 2713572 w 2743940"/>
                <a:gd name="connsiteY2" fmla="*/ 585029 h 585029"/>
                <a:gd name="connsiteX3" fmla="*/ 33434 w 2743940"/>
                <a:gd name="connsiteY3" fmla="*/ 585029 h 585029"/>
                <a:gd name="connsiteX0" fmla="*/ 28688 w 2739194"/>
                <a:gd name="connsiteY0" fmla="*/ 585029 h 585029"/>
                <a:gd name="connsiteX1" fmla="*/ 994492 w 2739194"/>
                <a:gd name="connsiteY1" fmla="*/ 0 h 585029"/>
                <a:gd name="connsiteX2" fmla="*/ 2708826 w 2739194"/>
                <a:gd name="connsiteY2" fmla="*/ 585029 h 585029"/>
                <a:gd name="connsiteX3" fmla="*/ 28688 w 2739194"/>
                <a:gd name="connsiteY3" fmla="*/ 585029 h 585029"/>
                <a:gd name="connsiteX0" fmla="*/ 28688 w 2774160"/>
                <a:gd name="connsiteY0" fmla="*/ 605680 h 605680"/>
                <a:gd name="connsiteX1" fmla="*/ 994492 w 2774160"/>
                <a:gd name="connsiteY1" fmla="*/ 20651 h 605680"/>
                <a:gd name="connsiteX2" fmla="*/ 1870980 w 2774160"/>
                <a:gd name="connsiteY2" fmla="*/ 176316 h 605680"/>
                <a:gd name="connsiteX3" fmla="*/ 2708826 w 2774160"/>
                <a:gd name="connsiteY3" fmla="*/ 605680 h 605680"/>
                <a:gd name="connsiteX4" fmla="*/ 28688 w 2774160"/>
                <a:gd name="connsiteY4" fmla="*/ 605680 h 605680"/>
                <a:gd name="connsiteX0" fmla="*/ 28688 w 2772035"/>
                <a:gd name="connsiteY0" fmla="*/ 596250 h 596250"/>
                <a:gd name="connsiteX1" fmla="*/ 994492 w 2772035"/>
                <a:gd name="connsiteY1" fmla="*/ 11221 h 596250"/>
                <a:gd name="connsiteX2" fmla="*/ 1833910 w 2772035"/>
                <a:gd name="connsiteY2" fmla="*/ 327524 h 596250"/>
                <a:gd name="connsiteX3" fmla="*/ 2708826 w 2772035"/>
                <a:gd name="connsiteY3" fmla="*/ 596250 h 596250"/>
                <a:gd name="connsiteX4" fmla="*/ 28688 w 2772035"/>
                <a:gd name="connsiteY4" fmla="*/ 596250 h 596250"/>
                <a:gd name="connsiteX0" fmla="*/ 28688 w 2770692"/>
                <a:gd name="connsiteY0" fmla="*/ 593295 h 593295"/>
                <a:gd name="connsiteX1" fmla="*/ 994492 w 2770692"/>
                <a:gd name="connsiteY1" fmla="*/ 8266 h 593295"/>
                <a:gd name="connsiteX2" fmla="*/ 1809196 w 2770692"/>
                <a:gd name="connsiteY2" fmla="*/ 448136 h 593295"/>
                <a:gd name="connsiteX3" fmla="*/ 2708826 w 2770692"/>
                <a:gd name="connsiteY3" fmla="*/ 593295 h 593295"/>
                <a:gd name="connsiteX4" fmla="*/ 28688 w 2770692"/>
                <a:gd name="connsiteY4" fmla="*/ 593295 h 593295"/>
                <a:gd name="connsiteX0" fmla="*/ 28688 w 2770692"/>
                <a:gd name="connsiteY0" fmla="*/ 585029 h 585029"/>
                <a:gd name="connsiteX1" fmla="*/ 994492 w 2770692"/>
                <a:gd name="connsiteY1" fmla="*/ 0 h 585029"/>
                <a:gd name="connsiteX2" fmla="*/ 1809196 w 2770692"/>
                <a:gd name="connsiteY2" fmla="*/ 439870 h 585029"/>
                <a:gd name="connsiteX3" fmla="*/ 2708826 w 2770692"/>
                <a:gd name="connsiteY3" fmla="*/ 585029 h 585029"/>
                <a:gd name="connsiteX4" fmla="*/ 28688 w 2770692"/>
                <a:gd name="connsiteY4" fmla="*/ 585029 h 585029"/>
                <a:gd name="connsiteX0" fmla="*/ 54259 w 2796263"/>
                <a:gd name="connsiteY0" fmla="*/ 588551 h 588551"/>
                <a:gd name="connsiteX1" fmla="*/ 1020063 w 2796263"/>
                <a:gd name="connsiteY1" fmla="*/ 3522 h 588551"/>
                <a:gd name="connsiteX2" fmla="*/ 1834767 w 2796263"/>
                <a:gd name="connsiteY2" fmla="*/ 443392 h 588551"/>
                <a:gd name="connsiteX3" fmla="*/ 2734397 w 2796263"/>
                <a:gd name="connsiteY3" fmla="*/ 588551 h 588551"/>
                <a:gd name="connsiteX4" fmla="*/ 54259 w 2796263"/>
                <a:gd name="connsiteY4" fmla="*/ 588551 h 588551"/>
                <a:gd name="connsiteX0" fmla="*/ 59718 w 2801722"/>
                <a:gd name="connsiteY0" fmla="*/ 586076 h 586076"/>
                <a:gd name="connsiteX1" fmla="*/ 1025522 w 2801722"/>
                <a:gd name="connsiteY1" fmla="*/ 1047 h 586076"/>
                <a:gd name="connsiteX2" fmla="*/ 1840226 w 2801722"/>
                <a:gd name="connsiteY2" fmla="*/ 440917 h 586076"/>
                <a:gd name="connsiteX3" fmla="*/ 2739856 w 2801722"/>
                <a:gd name="connsiteY3" fmla="*/ 586076 h 586076"/>
                <a:gd name="connsiteX4" fmla="*/ 59718 w 2801722"/>
                <a:gd name="connsiteY4" fmla="*/ 586076 h 586076"/>
                <a:gd name="connsiteX0" fmla="*/ 54010 w 2796014"/>
                <a:gd name="connsiteY0" fmla="*/ 573744 h 573744"/>
                <a:gd name="connsiteX1" fmla="*/ 1131024 w 2796014"/>
                <a:gd name="connsiteY1" fmla="*/ 1072 h 573744"/>
                <a:gd name="connsiteX2" fmla="*/ 1834518 w 2796014"/>
                <a:gd name="connsiteY2" fmla="*/ 428585 h 573744"/>
                <a:gd name="connsiteX3" fmla="*/ 2734148 w 2796014"/>
                <a:gd name="connsiteY3" fmla="*/ 573744 h 573744"/>
                <a:gd name="connsiteX4" fmla="*/ 54010 w 2796014"/>
                <a:gd name="connsiteY4" fmla="*/ 573744 h 573744"/>
                <a:gd name="connsiteX0" fmla="*/ 0 w 2742004"/>
                <a:gd name="connsiteY0" fmla="*/ 573824 h 573824"/>
                <a:gd name="connsiteX1" fmla="*/ 1077014 w 2742004"/>
                <a:gd name="connsiteY1" fmla="*/ 1152 h 573824"/>
                <a:gd name="connsiteX2" fmla="*/ 1780508 w 2742004"/>
                <a:gd name="connsiteY2" fmla="*/ 428665 h 573824"/>
                <a:gd name="connsiteX3" fmla="*/ 2680138 w 2742004"/>
                <a:gd name="connsiteY3" fmla="*/ 573824 h 573824"/>
                <a:gd name="connsiteX4" fmla="*/ 0 w 2742004"/>
                <a:gd name="connsiteY4" fmla="*/ 573824 h 573824"/>
                <a:gd name="connsiteX0" fmla="*/ 0 w 2680138"/>
                <a:gd name="connsiteY0" fmla="*/ 573824 h 573824"/>
                <a:gd name="connsiteX1" fmla="*/ 1077014 w 2680138"/>
                <a:gd name="connsiteY1" fmla="*/ 1152 h 573824"/>
                <a:gd name="connsiteX2" fmla="*/ 1780508 w 2680138"/>
                <a:gd name="connsiteY2" fmla="*/ 428665 h 573824"/>
                <a:gd name="connsiteX3" fmla="*/ 2680138 w 2680138"/>
                <a:gd name="connsiteY3" fmla="*/ 573824 h 573824"/>
                <a:gd name="connsiteX4" fmla="*/ 0 w 2680138"/>
                <a:gd name="connsiteY4" fmla="*/ 573824 h 573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80138" h="573824">
                  <a:moveTo>
                    <a:pt x="0" y="573824"/>
                  </a:moveTo>
                  <a:cubicBezTo>
                    <a:pt x="35554" y="439248"/>
                    <a:pt x="634041" y="-26140"/>
                    <a:pt x="1077014" y="1152"/>
                  </a:cubicBezTo>
                  <a:cubicBezTo>
                    <a:pt x="1519987" y="28444"/>
                    <a:pt x="1494786" y="331160"/>
                    <a:pt x="1780508" y="428665"/>
                  </a:cubicBezTo>
                  <a:cubicBezTo>
                    <a:pt x="2066230" y="526170"/>
                    <a:pt x="2678269" y="489906"/>
                    <a:pt x="2680138" y="573824"/>
                  </a:cubicBezTo>
                  <a:lnTo>
                    <a:pt x="0" y="573824"/>
                  </a:lnTo>
                  <a:close/>
                </a:path>
              </a:pathLst>
            </a:cu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Triangle 13">
              <a:extLst>
                <a:ext uri="{FF2B5EF4-FFF2-40B4-BE49-F238E27FC236}">
                  <a16:creationId xmlns:a16="http://schemas.microsoft.com/office/drawing/2014/main" id="{EC443C3D-1F8F-8079-6637-ADA4BC95114F}"/>
                </a:ext>
              </a:extLst>
            </p:cNvPr>
            <p:cNvSpPr/>
            <p:nvPr/>
          </p:nvSpPr>
          <p:spPr>
            <a:xfrm>
              <a:off x="54477" y="1135244"/>
              <a:ext cx="2680138" cy="278527"/>
            </a:xfrm>
            <a:custGeom>
              <a:avLst/>
              <a:gdLst>
                <a:gd name="connsiteX0" fmla="*/ 0 w 2680138"/>
                <a:gd name="connsiteY0" fmla="*/ 819807 h 819807"/>
                <a:gd name="connsiteX1" fmla="*/ 1571285 w 2680138"/>
                <a:gd name="connsiteY1" fmla="*/ 0 h 819807"/>
                <a:gd name="connsiteX2" fmla="*/ 2680138 w 2680138"/>
                <a:gd name="connsiteY2" fmla="*/ 819807 h 819807"/>
                <a:gd name="connsiteX3" fmla="*/ 0 w 2680138"/>
                <a:gd name="connsiteY3" fmla="*/ 819807 h 819807"/>
                <a:gd name="connsiteX0" fmla="*/ 17746 w 2743804"/>
                <a:gd name="connsiteY0" fmla="*/ 819807 h 819807"/>
                <a:gd name="connsiteX1" fmla="*/ 1589031 w 2743804"/>
                <a:gd name="connsiteY1" fmla="*/ 0 h 819807"/>
                <a:gd name="connsiteX2" fmla="*/ 2697884 w 2743804"/>
                <a:gd name="connsiteY2" fmla="*/ 819807 h 819807"/>
                <a:gd name="connsiteX3" fmla="*/ 17746 w 2743804"/>
                <a:gd name="connsiteY3" fmla="*/ 819807 h 819807"/>
                <a:gd name="connsiteX0" fmla="*/ 17746 w 2743804"/>
                <a:gd name="connsiteY0" fmla="*/ 861355 h 861355"/>
                <a:gd name="connsiteX1" fmla="*/ 1589031 w 2743804"/>
                <a:gd name="connsiteY1" fmla="*/ 41548 h 861355"/>
                <a:gd name="connsiteX2" fmla="*/ 2697884 w 2743804"/>
                <a:gd name="connsiteY2" fmla="*/ 861355 h 861355"/>
                <a:gd name="connsiteX3" fmla="*/ 17746 w 2743804"/>
                <a:gd name="connsiteY3" fmla="*/ 861355 h 861355"/>
                <a:gd name="connsiteX0" fmla="*/ 17597 w 2744156"/>
                <a:gd name="connsiteY0" fmla="*/ 649310 h 649310"/>
                <a:gd name="connsiteX1" fmla="*/ 1601239 w 2744156"/>
                <a:gd name="connsiteY1" fmla="*/ 51925 h 649310"/>
                <a:gd name="connsiteX2" fmla="*/ 2697735 w 2744156"/>
                <a:gd name="connsiteY2" fmla="*/ 649310 h 649310"/>
                <a:gd name="connsiteX3" fmla="*/ 17597 w 2744156"/>
                <a:gd name="connsiteY3" fmla="*/ 649310 h 649310"/>
                <a:gd name="connsiteX0" fmla="*/ 15429 w 2734931"/>
                <a:gd name="connsiteY0" fmla="*/ 762336 h 762336"/>
                <a:gd name="connsiteX1" fmla="*/ 1599071 w 2734931"/>
                <a:gd name="connsiteY1" fmla="*/ 164951 h 762336"/>
                <a:gd name="connsiteX2" fmla="*/ 2695567 w 2734931"/>
                <a:gd name="connsiteY2" fmla="*/ 762336 h 762336"/>
                <a:gd name="connsiteX3" fmla="*/ 15429 w 2734931"/>
                <a:gd name="connsiteY3" fmla="*/ 762336 h 762336"/>
                <a:gd name="connsiteX0" fmla="*/ 18273 w 2731291"/>
                <a:gd name="connsiteY0" fmla="*/ 654362 h 654362"/>
                <a:gd name="connsiteX1" fmla="*/ 1342423 w 2731291"/>
                <a:gd name="connsiteY1" fmla="*/ 180544 h 654362"/>
                <a:gd name="connsiteX2" fmla="*/ 2698411 w 2731291"/>
                <a:gd name="connsiteY2" fmla="*/ 654362 h 654362"/>
                <a:gd name="connsiteX3" fmla="*/ 18273 w 2731291"/>
                <a:gd name="connsiteY3" fmla="*/ 654362 h 654362"/>
                <a:gd name="connsiteX0" fmla="*/ 24782 w 2747795"/>
                <a:gd name="connsiteY0" fmla="*/ 619137 h 619137"/>
                <a:gd name="connsiteX1" fmla="*/ 1348932 w 2747795"/>
                <a:gd name="connsiteY1" fmla="*/ 145319 h 619137"/>
                <a:gd name="connsiteX2" fmla="*/ 2704920 w 2747795"/>
                <a:gd name="connsiteY2" fmla="*/ 619137 h 619137"/>
                <a:gd name="connsiteX3" fmla="*/ 24782 w 2747795"/>
                <a:gd name="connsiteY3" fmla="*/ 619137 h 619137"/>
                <a:gd name="connsiteX0" fmla="*/ 19878 w 2754256"/>
                <a:gd name="connsiteY0" fmla="*/ 461258 h 461258"/>
                <a:gd name="connsiteX1" fmla="*/ 1603520 w 2754256"/>
                <a:gd name="connsiteY1" fmla="*/ 172791 h 461258"/>
                <a:gd name="connsiteX2" fmla="*/ 2700016 w 2754256"/>
                <a:gd name="connsiteY2" fmla="*/ 461258 h 461258"/>
                <a:gd name="connsiteX3" fmla="*/ 19878 w 2754256"/>
                <a:gd name="connsiteY3" fmla="*/ 461258 h 461258"/>
                <a:gd name="connsiteX0" fmla="*/ 17891 w 2745437"/>
                <a:gd name="connsiteY0" fmla="*/ 424264 h 424264"/>
                <a:gd name="connsiteX1" fmla="*/ 1601533 w 2745437"/>
                <a:gd name="connsiteY1" fmla="*/ 135797 h 424264"/>
                <a:gd name="connsiteX2" fmla="*/ 2698029 w 2745437"/>
                <a:gd name="connsiteY2" fmla="*/ 424264 h 424264"/>
                <a:gd name="connsiteX3" fmla="*/ 17891 w 2745437"/>
                <a:gd name="connsiteY3" fmla="*/ 424264 h 424264"/>
                <a:gd name="connsiteX0" fmla="*/ 17891 w 2745437"/>
                <a:gd name="connsiteY0" fmla="*/ 424264 h 424264"/>
                <a:gd name="connsiteX1" fmla="*/ 1601533 w 2745437"/>
                <a:gd name="connsiteY1" fmla="*/ 135797 h 424264"/>
                <a:gd name="connsiteX2" fmla="*/ 2698029 w 2745437"/>
                <a:gd name="connsiteY2" fmla="*/ 424264 h 424264"/>
                <a:gd name="connsiteX3" fmla="*/ 17891 w 2745437"/>
                <a:gd name="connsiteY3" fmla="*/ 424264 h 424264"/>
                <a:gd name="connsiteX0" fmla="*/ 31109 w 2741615"/>
                <a:gd name="connsiteY0" fmla="*/ 685016 h 685016"/>
                <a:gd name="connsiteX1" fmla="*/ 996913 w 2741615"/>
                <a:gd name="connsiteY1" fmla="*/ 99987 h 685016"/>
                <a:gd name="connsiteX2" fmla="*/ 2711247 w 2741615"/>
                <a:gd name="connsiteY2" fmla="*/ 685016 h 685016"/>
                <a:gd name="connsiteX3" fmla="*/ 31109 w 2741615"/>
                <a:gd name="connsiteY3" fmla="*/ 685016 h 685016"/>
                <a:gd name="connsiteX0" fmla="*/ 31109 w 2752086"/>
                <a:gd name="connsiteY0" fmla="*/ 685016 h 685016"/>
                <a:gd name="connsiteX1" fmla="*/ 996913 w 2752086"/>
                <a:gd name="connsiteY1" fmla="*/ 99987 h 685016"/>
                <a:gd name="connsiteX2" fmla="*/ 2711247 w 2752086"/>
                <a:gd name="connsiteY2" fmla="*/ 685016 h 685016"/>
                <a:gd name="connsiteX3" fmla="*/ 31109 w 2752086"/>
                <a:gd name="connsiteY3" fmla="*/ 685016 h 685016"/>
                <a:gd name="connsiteX0" fmla="*/ 36672 w 2757649"/>
                <a:gd name="connsiteY0" fmla="*/ 585029 h 585029"/>
                <a:gd name="connsiteX1" fmla="*/ 1002476 w 2757649"/>
                <a:gd name="connsiteY1" fmla="*/ 0 h 585029"/>
                <a:gd name="connsiteX2" fmla="*/ 2716810 w 2757649"/>
                <a:gd name="connsiteY2" fmla="*/ 585029 h 585029"/>
                <a:gd name="connsiteX3" fmla="*/ 36672 w 2757649"/>
                <a:gd name="connsiteY3" fmla="*/ 585029 h 585029"/>
                <a:gd name="connsiteX0" fmla="*/ 42707 w 2763684"/>
                <a:gd name="connsiteY0" fmla="*/ 585029 h 585029"/>
                <a:gd name="connsiteX1" fmla="*/ 1008511 w 2763684"/>
                <a:gd name="connsiteY1" fmla="*/ 0 h 585029"/>
                <a:gd name="connsiteX2" fmla="*/ 2722845 w 2763684"/>
                <a:gd name="connsiteY2" fmla="*/ 585029 h 585029"/>
                <a:gd name="connsiteX3" fmla="*/ 42707 w 2763684"/>
                <a:gd name="connsiteY3" fmla="*/ 585029 h 585029"/>
                <a:gd name="connsiteX0" fmla="*/ 42707 w 2755748"/>
                <a:gd name="connsiteY0" fmla="*/ 585029 h 585029"/>
                <a:gd name="connsiteX1" fmla="*/ 1008511 w 2755748"/>
                <a:gd name="connsiteY1" fmla="*/ 0 h 585029"/>
                <a:gd name="connsiteX2" fmla="*/ 2722845 w 2755748"/>
                <a:gd name="connsiteY2" fmla="*/ 585029 h 585029"/>
                <a:gd name="connsiteX3" fmla="*/ 42707 w 2755748"/>
                <a:gd name="connsiteY3" fmla="*/ 585029 h 585029"/>
                <a:gd name="connsiteX0" fmla="*/ 33434 w 2746475"/>
                <a:gd name="connsiteY0" fmla="*/ 585029 h 585029"/>
                <a:gd name="connsiteX1" fmla="*/ 999238 w 2746475"/>
                <a:gd name="connsiteY1" fmla="*/ 0 h 585029"/>
                <a:gd name="connsiteX2" fmla="*/ 2713572 w 2746475"/>
                <a:gd name="connsiteY2" fmla="*/ 585029 h 585029"/>
                <a:gd name="connsiteX3" fmla="*/ 33434 w 2746475"/>
                <a:gd name="connsiteY3" fmla="*/ 585029 h 585029"/>
                <a:gd name="connsiteX0" fmla="*/ 33434 w 2744155"/>
                <a:gd name="connsiteY0" fmla="*/ 585029 h 585029"/>
                <a:gd name="connsiteX1" fmla="*/ 999238 w 2744155"/>
                <a:gd name="connsiteY1" fmla="*/ 0 h 585029"/>
                <a:gd name="connsiteX2" fmla="*/ 2713572 w 2744155"/>
                <a:gd name="connsiteY2" fmla="*/ 585029 h 585029"/>
                <a:gd name="connsiteX3" fmla="*/ 33434 w 2744155"/>
                <a:gd name="connsiteY3" fmla="*/ 585029 h 585029"/>
                <a:gd name="connsiteX0" fmla="*/ 33434 w 2743940"/>
                <a:gd name="connsiteY0" fmla="*/ 585029 h 585029"/>
                <a:gd name="connsiteX1" fmla="*/ 999238 w 2743940"/>
                <a:gd name="connsiteY1" fmla="*/ 0 h 585029"/>
                <a:gd name="connsiteX2" fmla="*/ 2713572 w 2743940"/>
                <a:gd name="connsiteY2" fmla="*/ 585029 h 585029"/>
                <a:gd name="connsiteX3" fmla="*/ 33434 w 2743940"/>
                <a:gd name="connsiteY3" fmla="*/ 585029 h 585029"/>
                <a:gd name="connsiteX0" fmla="*/ 28688 w 2739194"/>
                <a:gd name="connsiteY0" fmla="*/ 585029 h 585029"/>
                <a:gd name="connsiteX1" fmla="*/ 994492 w 2739194"/>
                <a:gd name="connsiteY1" fmla="*/ 0 h 585029"/>
                <a:gd name="connsiteX2" fmla="*/ 2708826 w 2739194"/>
                <a:gd name="connsiteY2" fmla="*/ 585029 h 585029"/>
                <a:gd name="connsiteX3" fmla="*/ 28688 w 2739194"/>
                <a:gd name="connsiteY3" fmla="*/ 585029 h 585029"/>
                <a:gd name="connsiteX0" fmla="*/ 28688 w 2774160"/>
                <a:gd name="connsiteY0" fmla="*/ 605680 h 605680"/>
                <a:gd name="connsiteX1" fmla="*/ 994492 w 2774160"/>
                <a:gd name="connsiteY1" fmla="*/ 20651 h 605680"/>
                <a:gd name="connsiteX2" fmla="*/ 1870980 w 2774160"/>
                <a:gd name="connsiteY2" fmla="*/ 176316 h 605680"/>
                <a:gd name="connsiteX3" fmla="*/ 2708826 w 2774160"/>
                <a:gd name="connsiteY3" fmla="*/ 605680 h 605680"/>
                <a:gd name="connsiteX4" fmla="*/ 28688 w 2774160"/>
                <a:gd name="connsiteY4" fmla="*/ 605680 h 605680"/>
                <a:gd name="connsiteX0" fmla="*/ 28688 w 2772035"/>
                <a:gd name="connsiteY0" fmla="*/ 596250 h 596250"/>
                <a:gd name="connsiteX1" fmla="*/ 994492 w 2772035"/>
                <a:gd name="connsiteY1" fmla="*/ 11221 h 596250"/>
                <a:gd name="connsiteX2" fmla="*/ 1833910 w 2772035"/>
                <a:gd name="connsiteY2" fmla="*/ 327524 h 596250"/>
                <a:gd name="connsiteX3" fmla="*/ 2708826 w 2772035"/>
                <a:gd name="connsiteY3" fmla="*/ 596250 h 596250"/>
                <a:gd name="connsiteX4" fmla="*/ 28688 w 2772035"/>
                <a:gd name="connsiteY4" fmla="*/ 596250 h 596250"/>
                <a:gd name="connsiteX0" fmla="*/ 28688 w 2770692"/>
                <a:gd name="connsiteY0" fmla="*/ 593295 h 593295"/>
                <a:gd name="connsiteX1" fmla="*/ 994492 w 2770692"/>
                <a:gd name="connsiteY1" fmla="*/ 8266 h 593295"/>
                <a:gd name="connsiteX2" fmla="*/ 1809196 w 2770692"/>
                <a:gd name="connsiteY2" fmla="*/ 448136 h 593295"/>
                <a:gd name="connsiteX3" fmla="*/ 2708826 w 2770692"/>
                <a:gd name="connsiteY3" fmla="*/ 593295 h 593295"/>
                <a:gd name="connsiteX4" fmla="*/ 28688 w 2770692"/>
                <a:gd name="connsiteY4" fmla="*/ 593295 h 593295"/>
                <a:gd name="connsiteX0" fmla="*/ 28688 w 2770692"/>
                <a:gd name="connsiteY0" fmla="*/ 585029 h 585029"/>
                <a:gd name="connsiteX1" fmla="*/ 994492 w 2770692"/>
                <a:gd name="connsiteY1" fmla="*/ 0 h 585029"/>
                <a:gd name="connsiteX2" fmla="*/ 1809196 w 2770692"/>
                <a:gd name="connsiteY2" fmla="*/ 439870 h 585029"/>
                <a:gd name="connsiteX3" fmla="*/ 2708826 w 2770692"/>
                <a:gd name="connsiteY3" fmla="*/ 585029 h 585029"/>
                <a:gd name="connsiteX4" fmla="*/ 28688 w 2770692"/>
                <a:gd name="connsiteY4" fmla="*/ 585029 h 585029"/>
                <a:gd name="connsiteX0" fmla="*/ 54259 w 2796263"/>
                <a:gd name="connsiteY0" fmla="*/ 588551 h 588551"/>
                <a:gd name="connsiteX1" fmla="*/ 1020063 w 2796263"/>
                <a:gd name="connsiteY1" fmla="*/ 3522 h 588551"/>
                <a:gd name="connsiteX2" fmla="*/ 1834767 w 2796263"/>
                <a:gd name="connsiteY2" fmla="*/ 443392 h 588551"/>
                <a:gd name="connsiteX3" fmla="*/ 2734397 w 2796263"/>
                <a:gd name="connsiteY3" fmla="*/ 588551 h 588551"/>
                <a:gd name="connsiteX4" fmla="*/ 54259 w 2796263"/>
                <a:gd name="connsiteY4" fmla="*/ 588551 h 588551"/>
                <a:gd name="connsiteX0" fmla="*/ 59718 w 2801722"/>
                <a:gd name="connsiteY0" fmla="*/ 586076 h 586076"/>
                <a:gd name="connsiteX1" fmla="*/ 1025522 w 2801722"/>
                <a:gd name="connsiteY1" fmla="*/ 1047 h 586076"/>
                <a:gd name="connsiteX2" fmla="*/ 1840226 w 2801722"/>
                <a:gd name="connsiteY2" fmla="*/ 440917 h 586076"/>
                <a:gd name="connsiteX3" fmla="*/ 2739856 w 2801722"/>
                <a:gd name="connsiteY3" fmla="*/ 586076 h 586076"/>
                <a:gd name="connsiteX4" fmla="*/ 59718 w 2801722"/>
                <a:gd name="connsiteY4" fmla="*/ 586076 h 586076"/>
                <a:gd name="connsiteX0" fmla="*/ 54010 w 2796014"/>
                <a:gd name="connsiteY0" fmla="*/ 573744 h 573744"/>
                <a:gd name="connsiteX1" fmla="*/ 1131024 w 2796014"/>
                <a:gd name="connsiteY1" fmla="*/ 1072 h 573744"/>
                <a:gd name="connsiteX2" fmla="*/ 1834518 w 2796014"/>
                <a:gd name="connsiteY2" fmla="*/ 428585 h 573744"/>
                <a:gd name="connsiteX3" fmla="*/ 2734148 w 2796014"/>
                <a:gd name="connsiteY3" fmla="*/ 573744 h 573744"/>
                <a:gd name="connsiteX4" fmla="*/ 54010 w 2796014"/>
                <a:gd name="connsiteY4" fmla="*/ 573744 h 573744"/>
                <a:gd name="connsiteX0" fmla="*/ 0 w 2742004"/>
                <a:gd name="connsiteY0" fmla="*/ 573824 h 573824"/>
                <a:gd name="connsiteX1" fmla="*/ 1077014 w 2742004"/>
                <a:gd name="connsiteY1" fmla="*/ 1152 h 573824"/>
                <a:gd name="connsiteX2" fmla="*/ 1780508 w 2742004"/>
                <a:gd name="connsiteY2" fmla="*/ 428665 h 573824"/>
                <a:gd name="connsiteX3" fmla="*/ 2680138 w 2742004"/>
                <a:gd name="connsiteY3" fmla="*/ 573824 h 573824"/>
                <a:gd name="connsiteX4" fmla="*/ 0 w 2742004"/>
                <a:gd name="connsiteY4" fmla="*/ 573824 h 573824"/>
                <a:gd name="connsiteX0" fmla="*/ 0 w 2680138"/>
                <a:gd name="connsiteY0" fmla="*/ 573824 h 573824"/>
                <a:gd name="connsiteX1" fmla="*/ 1077014 w 2680138"/>
                <a:gd name="connsiteY1" fmla="*/ 1152 h 573824"/>
                <a:gd name="connsiteX2" fmla="*/ 1780508 w 2680138"/>
                <a:gd name="connsiteY2" fmla="*/ 428665 h 573824"/>
                <a:gd name="connsiteX3" fmla="*/ 2680138 w 2680138"/>
                <a:gd name="connsiteY3" fmla="*/ 573824 h 573824"/>
                <a:gd name="connsiteX4" fmla="*/ 0 w 2680138"/>
                <a:gd name="connsiteY4" fmla="*/ 573824 h 573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80138" h="573824">
                  <a:moveTo>
                    <a:pt x="0" y="573824"/>
                  </a:moveTo>
                  <a:cubicBezTo>
                    <a:pt x="35554" y="439248"/>
                    <a:pt x="634041" y="-26140"/>
                    <a:pt x="1077014" y="1152"/>
                  </a:cubicBezTo>
                  <a:cubicBezTo>
                    <a:pt x="1519987" y="28444"/>
                    <a:pt x="1494786" y="331160"/>
                    <a:pt x="1780508" y="428665"/>
                  </a:cubicBezTo>
                  <a:cubicBezTo>
                    <a:pt x="2066230" y="526170"/>
                    <a:pt x="2678269" y="489906"/>
                    <a:pt x="2680138" y="573824"/>
                  </a:cubicBezTo>
                  <a:lnTo>
                    <a:pt x="0" y="573824"/>
                  </a:lnTo>
                  <a:close/>
                </a:path>
              </a:pathLst>
            </a:cu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Triangle 13">
              <a:extLst>
                <a:ext uri="{FF2B5EF4-FFF2-40B4-BE49-F238E27FC236}">
                  <a16:creationId xmlns:a16="http://schemas.microsoft.com/office/drawing/2014/main" id="{A27716FA-F7FA-78A5-A3FE-2ACA39B483C4}"/>
                </a:ext>
              </a:extLst>
            </p:cNvPr>
            <p:cNvSpPr/>
            <p:nvPr/>
          </p:nvSpPr>
          <p:spPr>
            <a:xfrm>
              <a:off x="54477" y="1665798"/>
              <a:ext cx="2680138" cy="278527"/>
            </a:xfrm>
            <a:custGeom>
              <a:avLst/>
              <a:gdLst>
                <a:gd name="connsiteX0" fmla="*/ 0 w 2680138"/>
                <a:gd name="connsiteY0" fmla="*/ 819807 h 819807"/>
                <a:gd name="connsiteX1" fmla="*/ 1571285 w 2680138"/>
                <a:gd name="connsiteY1" fmla="*/ 0 h 819807"/>
                <a:gd name="connsiteX2" fmla="*/ 2680138 w 2680138"/>
                <a:gd name="connsiteY2" fmla="*/ 819807 h 819807"/>
                <a:gd name="connsiteX3" fmla="*/ 0 w 2680138"/>
                <a:gd name="connsiteY3" fmla="*/ 819807 h 819807"/>
                <a:gd name="connsiteX0" fmla="*/ 17746 w 2743804"/>
                <a:gd name="connsiteY0" fmla="*/ 819807 h 819807"/>
                <a:gd name="connsiteX1" fmla="*/ 1589031 w 2743804"/>
                <a:gd name="connsiteY1" fmla="*/ 0 h 819807"/>
                <a:gd name="connsiteX2" fmla="*/ 2697884 w 2743804"/>
                <a:gd name="connsiteY2" fmla="*/ 819807 h 819807"/>
                <a:gd name="connsiteX3" fmla="*/ 17746 w 2743804"/>
                <a:gd name="connsiteY3" fmla="*/ 819807 h 819807"/>
                <a:gd name="connsiteX0" fmla="*/ 17746 w 2743804"/>
                <a:gd name="connsiteY0" fmla="*/ 861355 h 861355"/>
                <a:gd name="connsiteX1" fmla="*/ 1589031 w 2743804"/>
                <a:gd name="connsiteY1" fmla="*/ 41548 h 861355"/>
                <a:gd name="connsiteX2" fmla="*/ 2697884 w 2743804"/>
                <a:gd name="connsiteY2" fmla="*/ 861355 h 861355"/>
                <a:gd name="connsiteX3" fmla="*/ 17746 w 2743804"/>
                <a:gd name="connsiteY3" fmla="*/ 861355 h 861355"/>
                <a:gd name="connsiteX0" fmla="*/ 17597 w 2744156"/>
                <a:gd name="connsiteY0" fmla="*/ 649310 h 649310"/>
                <a:gd name="connsiteX1" fmla="*/ 1601239 w 2744156"/>
                <a:gd name="connsiteY1" fmla="*/ 51925 h 649310"/>
                <a:gd name="connsiteX2" fmla="*/ 2697735 w 2744156"/>
                <a:gd name="connsiteY2" fmla="*/ 649310 h 649310"/>
                <a:gd name="connsiteX3" fmla="*/ 17597 w 2744156"/>
                <a:gd name="connsiteY3" fmla="*/ 649310 h 649310"/>
                <a:gd name="connsiteX0" fmla="*/ 15429 w 2734931"/>
                <a:gd name="connsiteY0" fmla="*/ 762336 h 762336"/>
                <a:gd name="connsiteX1" fmla="*/ 1599071 w 2734931"/>
                <a:gd name="connsiteY1" fmla="*/ 164951 h 762336"/>
                <a:gd name="connsiteX2" fmla="*/ 2695567 w 2734931"/>
                <a:gd name="connsiteY2" fmla="*/ 762336 h 762336"/>
                <a:gd name="connsiteX3" fmla="*/ 15429 w 2734931"/>
                <a:gd name="connsiteY3" fmla="*/ 762336 h 762336"/>
                <a:gd name="connsiteX0" fmla="*/ 18273 w 2731291"/>
                <a:gd name="connsiteY0" fmla="*/ 654362 h 654362"/>
                <a:gd name="connsiteX1" fmla="*/ 1342423 w 2731291"/>
                <a:gd name="connsiteY1" fmla="*/ 180544 h 654362"/>
                <a:gd name="connsiteX2" fmla="*/ 2698411 w 2731291"/>
                <a:gd name="connsiteY2" fmla="*/ 654362 h 654362"/>
                <a:gd name="connsiteX3" fmla="*/ 18273 w 2731291"/>
                <a:gd name="connsiteY3" fmla="*/ 654362 h 654362"/>
                <a:gd name="connsiteX0" fmla="*/ 24782 w 2747795"/>
                <a:gd name="connsiteY0" fmla="*/ 619137 h 619137"/>
                <a:gd name="connsiteX1" fmla="*/ 1348932 w 2747795"/>
                <a:gd name="connsiteY1" fmla="*/ 145319 h 619137"/>
                <a:gd name="connsiteX2" fmla="*/ 2704920 w 2747795"/>
                <a:gd name="connsiteY2" fmla="*/ 619137 h 619137"/>
                <a:gd name="connsiteX3" fmla="*/ 24782 w 2747795"/>
                <a:gd name="connsiteY3" fmla="*/ 619137 h 619137"/>
                <a:gd name="connsiteX0" fmla="*/ 19878 w 2754256"/>
                <a:gd name="connsiteY0" fmla="*/ 461258 h 461258"/>
                <a:gd name="connsiteX1" fmla="*/ 1603520 w 2754256"/>
                <a:gd name="connsiteY1" fmla="*/ 172791 h 461258"/>
                <a:gd name="connsiteX2" fmla="*/ 2700016 w 2754256"/>
                <a:gd name="connsiteY2" fmla="*/ 461258 h 461258"/>
                <a:gd name="connsiteX3" fmla="*/ 19878 w 2754256"/>
                <a:gd name="connsiteY3" fmla="*/ 461258 h 461258"/>
                <a:gd name="connsiteX0" fmla="*/ 17891 w 2745437"/>
                <a:gd name="connsiteY0" fmla="*/ 424264 h 424264"/>
                <a:gd name="connsiteX1" fmla="*/ 1601533 w 2745437"/>
                <a:gd name="connsiteY1" fmla="*/ 135797 h 424264"/>
                <a:gd name="connsiteX2" fmla="*/ 2698029 w 2745437"/>
                <a:gd name="connsiteY2" fmla="*/ 424264 h 424264"/>
                <a:gd name="connsiteX3" fmla="*/ 17891 w 2745437"/>
                <a:gd name="connsiteY3" fmla="*/ 424264 h 424264"/>
                <a:gd name="connsiteX0" fmla="*/ 17891 w 2745437"/>
                <a:gd name="connsiteY0" fmla="*/ 424264 h 424264"/>
                <a:gd name="connsiteX1" fmla="*/ 1601533 w 2745437"/>
                <a:gd name="connsiteY1" fmla="*/ 135797 h 424264"/>
                <a:gd name="connsiteX2" fmla="*/ 2698029 w 2745437"/>
                <a:gd name="connsiteY2" fmla="*/ 424264 h 424264"/>
                <a:gd name="connsiteX3" fmla="*/ 17891 w 2745437"/>
                <a:gd name="connsiteY3" fmla="*/ 424264 h 424264"/>
                <a:gd name="connsiteX0" fmla="*/ 31109 w 2741615"/>
                <a:gd name="connsiteY0" fmla="*/ 685016 h 685016"/>
                <a:gd name="connsiteX1" fmla="*/ 996913 w 2741615"/>
                <a:gd name="connsiteY1" fmla="*/ 99987 h 685016"/>
                <a:gd name="connsiteX2" fmla="*/ 2711247 w 2741615"/>
                <a:gd name="connsiteY2" fmla="*/ 685016 h 685016"/>
                <a:gd name="connsiteX3" fmla="*/ 31109 w 2741615"/>
                <a:gd name="connsiteY3" fmla="*/ 685016 h 685016"/>
                <a:gd name="connsiteX0" fmla="*/ 31109 w 2752086"/>
                <a:gd name="connsiteY0" fmla="*/ 685016 h 685016"/>
                <a:gd name="connsiteX1" fmla="*/ 996913 w 2752086"/>
                <a:gd name="connsiteY1" fmla="*/ 99987 h 685016"/>
                <a:gd name="connsiteX2" fmla="*/ 2711247 w 2752086"/>
                <a:gd name="connsiteY2" fmla="*/ 685016 h 685016"/>
                <a:gd name="connsiteX3" fmla="*/ 31109 w 2752086"/>
                <a:gd name="connsiteY3" fmla="*/ 685016 h 685016"/>
                <a:gd name="connsiteX0" fmla="*/ 36672 w 2757649"/>
                <a:gd name="connsiteY0" fmla="*/ 585029 h 585029"/>
                <a:gd name="connsiteX1" fmla="*/ 1002476 w 2757649"/>
                <a:gd name="connsiteY1" fmla="*/ 0 h 585029"/>
                <a:gd name="connsiteX2" fmla="*/ 2716810 w 2757649"/>
                <a:gd name="connsiteY2" fmla="*/ 585029 h 585029"/>
                <a:gd name="connsiteX3" fmla="*/ 36672 w 2757649"/>
                <a:gd name="connsiteY3" fmla="*/ 585029 h 585029"/>
                <a:gd name="connsiteX0" fmla="*/ 42707 w 2763684"/>
                <a:gd name="connsiteY0" fmla="*/ 585029 h 585029"/>
                <a:gd name="connsiteX1" fmla="*/ 1008511 w 2763684"/>
                <a:gd name="connsiteY1" fmla="*/ 0 h 585029"/>
                <a:gd name="connsiteX2" fmla="*/ 2722845 w 2763684"/>
                <a:gd name="connsiteY2" fmla="*/ 585029 h 585029"/>
                <a:gd name="connsiteX3" fmla="*/ 42707 w 2763684"/>
                <a:gd name="connsiteY3" fmla="*/ 585029 h 585029"/>
                <a:gd name="connsiteX0" fmla="*/ 42707 w 2755748"/>
                <a:gd name="connsiteY0" fmla="*/ 585029 h 585029"/>
                <a:gd name="connsiteX1" fmla="*/ 1008511 w 2755748"/>
                <a:gd name="connsiteY1" fmla="*/ 0 h 585029"/>
                <a:gd name="connsiteX2" fmla="*/ 2722845 w 2755748"/>
                <a:gd name="connsiteY2" fmla="*/ 585029 h 585029"/>
                <a:gd name="connsiteX3" fmla="*/ 42707 w 2755748"/>
                <a:gd name="connsiteY3" fmla="*/ 585029 h 585029"/>
                <a:gd name="connsiteX0" fmla="*/ 33434 w 2746475"/>
                <a:gd name="connsiteY0" fmla="*/ 585029 h 585029"/>
                <a:gd name="connsiteX1" fmla="*/ 999238 w 2746475"/>
                <a:gd name="connsiteY1" fmla="*/ 0 h 585029"/>
                <a:gd name="connsiteX2" fmla="*/ 2713572 w 2746475"/>
                <a:gd name="connsiteY2" fmla="*/ 585029 h 585029"/>
                <a:gd name="connsiteX3" fmla="*/ 33434 w 2746475"/>
                <a:gd name="connsiteY3" fmla="*/ 585029 h 585029"/>
                <a:gd name="connsiteX0" fmla="*/ 33434 w 2744155"/>
                <a:gd name="connsiteY0" fmla="*/ 585029 h 585029"/>
                <a:gd name="connsiteX1" fmla="*/ 999238 w 2744155"/>
                <a:gd name="connsiteY1" fmla="*/ 0 h 585029"/>
                <a:gd name="connsiteX2" fmla="*/ 2713572 w 2744155"/>
                <a:gd name="connsiteY2" fmla="*/ 585029 h 585029"/>
                <a:gd name="connsiteX3" fmla="*/ 33434 w 2744155"/>
                <a:gd name="connsiteY3" fmla="*/ 585029 h 585029"/>
                <a:gd name="connsiteX0" fmla="*/ 33434 w 2743940"/>
                <a:gd name="connsiteY0" fmla="*/ 585029 h 585029"/>
                <a:gd name="connsiteX1" fmla="*/ 999238 w 2743940"/>
                <a:gd name="connsiteY1" fmla="*/ 0 h 585029"/>
                <a:gd name="connsiteX2" fmla="*/ 2713572 w 2743940"/>
                <a:gd name="connsiteY2" fmla="*/ 585029 h 585029"/>
                <a:gd name="connsiteX3" fmla="*/ 33434 w 2743940"/>
                <a:gd name="connsiteY3" fmla="*/ 585029 h 585029"/>
                <a:gd name="connsiteX0" fmla="*/ 28688 w 2739194"/>
                <a:gd name="connsiteY0" fmla="*/ 585029 h 585029"/>
                <a:gd name="connsiteX1" fmla="*/ 994492 w 2739194"/>
                <a:gd name="connsiteY1" fmla="*/ 0 h 585029"/>
                <a:gd name="connsiteX2" fmla="*/ 2708826 w 2739194"/>
                <a:gd name="connsiteY2" fmla="*/ 585029 h 585029"/>
                <a:gd name="connsiteX3" fmla="*/ 28688 w 2739194"/>
                <a:gd name="connsiteY3" fmla="*/ 585029 h 585029"/>
                <a:gd name="connsiteX0" fmla="*/ 28688 w 2774160"/>
                <a:gd name="connsiteY0" fmla="*/ 605680 h 605680"/>
                <a:gd name="connsiteX1" fmla="*/ 994492 w 2774160"/>
                <a:gd name="connsiteY1" fmla="*/ 20651 h 605680"/>
                <a:gd name="connsiteX2" fmla="*/ 1870980 w 2774160"/>
                <a:gd name="connsiteY2" fmla="*/ 176316 h 605680"/>
                <a:gd name="connsiteX3" fmla="*/ 2708826 w 2774160"/>
                <a:gd name="connsiteY3" fmla="*/ 605680 h 605680"/>
                <a:gd name="connsiteX4" fmla="*/ 28688 w 2774160"/>
                <a:gd name="connsiteY4" fmla="*/ 605680 h 605680"/>
                <a:gd name="connsiteX0" fmla="*/ 28688 w 2772035"/>
                <a:gd name="connsiteY0" fmla="*/ 596250 h 596250"/>
                <a:gd name="connsiteX1" fmla="*/ 994492 w 2772035"/>
                <a:gd name="connsiteY1" fmla="*/ 11221 h 596250"/>
                <a:gd name="connsiteX2" fmla="*/ 1833910 w 2772035"/>
                <a:gd name="connsiteY2" fmla="*/ 327524 h 596250"/>
                <a:gd name="connsiteX3" fmla="*/ 2708826 w 2772035"/>
                <a:gd name="connsiteY3" fmla="*/ 596250 h 596250"/>
                <a:gd name="connsiteX4" fmla="*/ 28688 w 2772035"/>
                <a:gd name="connsiteY4" fmla="*/ 596250 h 596250"/>
                <a:gd name="connsiteX0" fmla="*/ 28688 w 2770692"/>
                <a:gd name="connsiteY0" fmla="*/ 593295 h 593295"/>
                <a:gd name="connsiteX1" fmla="*/ 994492 w 2770692"/>
                <a:gd name="connsiteY1" fmla="*/ 8266 h 593295"/>
                <a:gd name="connsiteX2" fmla="*/ 1809196 w 2770692"/>
                <a:gd name="connsiteY2" fmla="*/ 448136 h 593295"/>
                <a:gd name="connsiteX3" fmla="*/ 2708826 w 2770692"/>
                <a:gd name="connsiteY3" fmla="*/ 593295 h 593295"/>
                <a:gd name="connsiteX4" fmla="*/ 28688 w 2770692"/>
                <a:gd name="connsiteY4" fmla="*/ 593295 h 593295"/>
                <a:gd name="connsiteX0" fmla="*/ 28688 w 2770692"/>
                <a:gd name="connsiteY0" fmla="*/ 585029 h 585029"/>
                <a:gd name="connsiteX1" fmla="*/ 994492 w 2770692"/>
                <a:gd name="connsiteY1" fmla="*/ 0 h 585029"/>
                <a:gd name="connsiteX2" fmla="*/ 1809196 w 2770692"/>
                <a:gd name="connsiteY2" fmla="*/ 439870 h 585029"/>
                <a:gd name="connsiteX3" fmla="*/ 2708826 w 2770692"/>
                <a:gd name="connsiteY3" fmla="*/ 585029 h 585029"/>
                <a:gd name="connsiteX4" fmla="*/ 28688 w 2770692"/>
                <a:gd name="connsiteY4" fmla="*/ 585029 h 585029"/>
                <a:gd name="connsiteX0" fmla="*/ 54259 w 2796263"/>
                <a:gd name="connsiteY0" fmla="*/ 588551 h 588551"/>
                <a:gd name="connsiteX1" fmla="*/ 1020063 w 2796263"/>
                <a:gd name="connsiteY1" fmla="*/ 3522 h 588551"/>
                <a:gd name="connsiteX2" fmla="*/ 1834767 w 2796263"/>
                <a:gd name="connsiteY2" fmla="*/ 443392 h 588551"/>
                <a:gd name="connsiteX3" fmla="*/ 2734397 w 2796263"/>
                <a:gd name="connsiteY3" fmla="*/ 588551 h 588551"/>
                <a:gd name="connsiteX4" fmla="*/ 54259 w 2796263"/>
                <a:gd name="connsiteY4" fmla="*/ 588551 h 588551"/>
                <a:gd name="connsiteX0" fmla="*/ 59718 w 2801722"/>
                <a:gd name="connsiteY0" fmla="*/ 586076 h 586076"/>
                <a:gd name="connsiteX1" fmla="*/ 1025522 w 2801722"/>
                <a:gd name="connsiteY1" fmla="*/ 1047 h 586076"/>
                <a:gd name="connsiteX2" fmla="*/ 1840226 w 2801722"/>
                <a:gd name="connsiteY2" fmla="*/ 440917 h 586076"/>
                <a:gd name="connsiteX3" fmla="*/ 2739856 w 2801722"/>
                <a:gd name="connsiteY3" fmla="*/ 586076 h 586076"/>
                <a:gd name="connsiteX4" fmla="*/ 59718 w 2801722"/>
                <a:gd name="connsiteY4" fmla="*/ 586076 h 586076"/>
                <a:gd name="connsiteX0" fmla="*/ 54010 w 2796014"/>
                <a:gd name="connsiteY0" fmla="*/ 573744 h 573744"/>
                <a:gd name="connsiteX1" fmla="*/ 1131024 w 2796014"/>
                <a:gd name="connsiteY1" fmla="*/ 1072 h 573744"/>
                <a:gd name="connsiteX2" fmla="*/ 1834518 w 2796014"/>
                <a:gd name="connsiteY2" fmla="*/ 428585 h 573744"/>
                <a:gd name="connsiteX3" fmla="*/ 2734148 w 2796014"/>
                <a:gd name="connsiteY3" fmla="*/ 573744 h 573744"/>
                <a:gd name="connsiteX4" fmla="*/ 54010 w 2796014"/>
                <a:gd name="connsiteY4" fmla="*/ 573744 h 573744"/>
                <a:gd name="connsiteX0" fmla="*/ 0 w 2742004"/>
                <a:gd name="connsiteY0" fmla="*/ 573824 h 573824"/>
                <a:gd name="connsiteX1" fmla="*/ 1077014 w 2742004"/>
                <a:gd name="connsiteY1" fmla="*/ 1152 h 573824"/>
                <a:gd name="connsiteX2" fmla="*/ 1780508 w 2742004"/>
                <a:gd name="connsiteY2" fmla="*/ 428665 h 573824"/>
                <a:gd name="connsiteX3" fmla="*/ 2680138 w 2742004"/>
                <a:gd name="connsiteY3" fmla="*/ 573824 h 573824"/>
                <a:gd name="connsiteX4" fmla="*/ 0 w 2742004"/>
                <a:gd name="connsiteY4" fmla="*/ 573824 h 573824"/>
                <a:gd name="connsiteX0" fmla="*/ 0 w 2680138"/>
                <a:gd name="connsiteY0" fmla="*/ 573824 h 573824"/>
                <a:gd name="connsiteX1" fmla="*/ 1077014 w 2680138"/>
                <a:gd name="connsiteY1" fmla="*/ 1152 h 573824"/>
                <a:gd name="connsiteX2" fmla="*/ 1780508 w 2680138"/>
                <a:gd name="connsiteY2" fmla="*/ 428665 h 573824"/>
                <a:gd name="connsiteX3" fmla="*/ 2680138 w 2680138"/>
                <a:gd name="connsiteY3" fmla="*/ 573824 h 573824"/>
                <a:gd name="connsiteX4" fmla="*/ 0 w 2680138"/>
                <a:gd name="connsiteY4" fmla="*/ 573824 h 573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80138" h="573824">
                  <a:moveTo>
                    <a:pt x="0" y="573824"/>
                  </a:moveTo>
                  <a:cubicBezTo>
                    <a:pt x="35554" y="439248"/>
                    <a:pt x="634041" y="-26140"/>
                    <a:pt x="1077014" y="1152"/>
                  </a:cubicBezTo>
                  <a:cubicBezTo>
                    <a:pt x="1519987" y="28444"/>
                    <a:pt x="1494786" y="331160"/>
                    <a:pt x="1780508" y="428665"/>
                  </a:cubicBezTo>
                  <a:cubicBezTo>
                    <a:pt x="2066230" y="526170"/>
                    <a:pt x="2678269" y="489906"/>
                    <a:pt x="2680138" y="573824"/>
                  </a:cubicBezTo>
                  <a:lnTo>
                    <a:pt x="0" y="573824"/>
                  </a:lnTo>
                  <a:close/>
                </a:path>
              </a:pathLst>
            </a:cu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riangle 13">
              <a:extLst>
                <a:ext uri="{FF2B5EF4-FFF2-40B4-BE49-F238E27FC236}">
                  <a16:creationId xmlns:a16="http://schemas.microsoft.com/office/drawing/2014/main" id="{459AC710-069E-3697-4887-7A811F03EBFE}"/>
                </a:ext>
              </a:extLst>
            </p:cNvPr>
            <p:cNvSpPr/>
            <p:nvPr/>
          </p:nvSpPr>
          <p:spPr>
            <a:xfrm>
              <a:off x="54477" y="2750011"/>
              <a:ext cx="2680138" cy="278527"/>
            </a:xfrm>
            <a:custGeom>
              <a:avLst/>
              <a:gdLst>
                <a:gd name="connsiteX0" fmla="*/ 0 w 2680138"/>
                <a:gd name="connsiteY0" fmla="*/ 819807 h 819807"/>
                <a:gd name="connsiteX1" fmla="*/ 1571285 w 2680138"/>
                <a:gd name="connsiteY1" fmla="*/ 0 h 819807"/>
                <a:gd name="connsiteX2" fmla="*/ 2680138 w 2680138"/>
                <a:gd name="connsiteY2" fmla="*/ 819807 h 819807"/>
                <a:gd name="connsiteX3" fmla="*/ 0 w 2680138"/>
                <a:gd name="connsiteY3" fmla="*/ 819807 h 819807"/>
                <a:gd name="connsiteX0" fmla="*/ 17746 w 2743804"/>
                <a:gd name="connsiteY0" fmla="*/ 819807 h 819807"/>
                <a:gd name="connsiteX1" fmla="*/ 1589031 w 2743804"/>
                <a:gd name="connsiteY1" fmla="*/ 0 h 819807"/>
                <a:gd name="connsiteX2" fmla="*/ 2697884 w 2743804"/>
                <a:gd name="connsiteY2" fmla="*/ 819807 h 819807"/>
                <a:gd name="connsiteX3" fmla="*/ 17746 w 2743804"/>
                <a:gd name="connsiteY3" fmla="*/ 819807 h 819807"/>
                <a:gd name="connsiteX0" fmla="*/ 17746 w 2743804"/>
                <a:gd name="connsiteY0" fmla="*/ 861355 h 861355"/>
                <a:gd name="connsiteX1" fmla="*/ 1589031 w 2743804"/>
                <a:gd name="connsiteY1" fmla="*/ 41548 h 861355"/>
                <a:gd name="connsiteX2" fmla="*/ 2697884 w 2743804"/>
                <a:gd name="connsiteY2" fmla="*/ 861355 h 861355"/>
                <a:gd name="connsiteX3" fmla="*/ 17746 w 2743804"/>
                <a:gd name="connsiteY3" fmla="*/ 861355 h 861355"/>
                <a:gd name="connsiteX0" fmla="*/ 17597 w 2744156"/>
                <a:gd name="connsiteY0" fmla="*/ 649310 h 649310"/>
                <a:gd name="connsiteX1" fmla="*/ 1601239 w 2744156"/>
                <a:gd name="connsiteY1" fmla="*/ 51925 h 649310"/>
                <a:gd name="connsiteX2" fmla="*/ 2697735 w 2744156"/>
                <a:gd name="connsiteY2" fmla="*/ 649310 h 649310"/>
                <a:gd name="connsiteX3" fmla="*/ 17597 w 2744156"/>
                <a:gd name="connsiteY3" fmla="*/ 649310 h 649310"/>
                <a:gd name="connsiteX0" fmla="*/ 15429 w 2734931"/>
                <a:gd name="connsiteY0" fmla="*/ 762336 h 762336"/>
                <a:gd name="connsiteX1" fmla="*/ 1599071 w 2734931"/>
                <a:gd name="connsiteY1" fmla="*/ 164951 h 762336"/>
                <a:gd name="connsiteX2" fmla="*/ 2695567 w 2734931"/>
                <a:gd name="connsiteY2" fmla="*/ 762336 h 762336"/>
                <a:gd name="connsiteX3" fmla="*/ 15429 w 2734931"/>
                <a:gd name="connsiteY3" fmla="*/ 762336 h 762336"/>
                <a:gd name="connsiteX0" fmla="*/ 18273 w 2731291"/>
                <a:gd name="connsiteY0" fmla="*/ 654362 h 654362"/>
                <a:gd name="connsiteX1" fmla="*/ 1342423 w 2731291"/>
                <a:gd name="connsiteY1" fmla="*/ 180544 h 654362"/>
                <a:gd name="connsiteX2" fmla="*/ 2698411 w 2731291"/>
                <a:gd name="connsiteY2" fmla="*/ 654362 h 654362"/>
                <a:gd name="connsiteX3" fmla="*/ 18273 w 2731291"/>
                <a:gd name="connsiteY3" fmla="*/ 654362 h 654362"/>
                <a:gd name="connsiteX0" fmla="*/ 24782 w 2747795"/>
                <a:gd name="connsiteY0" fmla="*/ 619137 h 619137"/>
                <a:gd name="connsiteX1" fmla="*/ 1348932 w 2747795"/>
                <a:gd name="connsiteY1" fmla="*/ 145319 h 619137"/>
                <a:gd name="connsiteX2" fmla="*/ 2704920 w 2747795"/>
                <a:gd name="connsiteY2" fmla="*/ 619137 h 619137"/>
                <a:gd name="connsiteX3" fmla="*/ 24782 w 2747795"/>
                <a:gd name="connsiteY3" fmla="*/ 619137 h 619137"/>
                <a:gd name="connsiteX0" fmla="*/ 19878 w 2754256"/>
                <a:gd name="connsiteY0" fmla="*/ 461258 h 461258"/>
                <a:gd name="connsiteX1" fmla="*/ 1603520 w 2754256"/>
                <a:gd name="connsiteY1" fmla="*/ 172791 h 461258"/>
                <a:gd name="connsiteX2" fmla="*/ 2700016 w 2754256"/>
                <a:gd name="connsiteY2" fmla="*/ 461258 h 461258"/>
                <a:gd name="connsiteX3" fmla="*/ 19878 w 2754256"/>
                <a:gd name="connsiteY3" fmla="*/ 461258 h 461258"/>
                <a:gd name="connsiteX0" fmla="*/ 17891 w 2745437"/>
                <a:gd name="connsiteY0" fmla="*/ 424264 h 424264"/>
                <a:gd name="connsiteX1" fmla="*/ 1601533 w 2745437"/>
                <a:gd name="connsiteY1" fmla="*/ 135797 h 424264"/>
                <a:gd name="connsiteX2" fmla="*/ 2698029 w 2745437"/>
                <a:gd name="connsiteY2" fmla="*/ 424264 h 424264"/>
                <a:gd name="connsiteX3" fmla="*/ 17891 w 2745437"/>
                <a:gd name="connsiteY3" fmla="*/ 424264 h 424264"/>
                <a:gd name="connsiteX0" fmla="*/ 17891 w 2745437"/>
                <a:gd name="connsiteY0" fmla="*/ 424264 h 424264"/>
                <a:gd name="connsiteX1" fmla="*/ 1601533 w 2745437"/>
                <a:gd name="connsiteY1" fmla="*/ 135797 h 424264"/>
                <a:gd name="connsiteX2" fmla="*/ 2698029 w 2745437"/>
                <a:gd name="connsiteY2" fmla="*/ 424264 h 424264"/>
                <a:gd name="connsiteX3" fmla="*/ 17891 w 2745437"/>
                <a:gd name="connsiteY3" fmla="*/ 424264 h 424264"/>
                <a:gd name="connsiteX0" fmla="*/ 31109 w 2741615"/>
                <a:gd name="connsiteY0" fmla="*/ 685016 h 685016"/>
                <a:gd name="connsiteX1" fmla="*/ 996913 w 2741615"/>
                <a:gd name="connsiteY1" fmla="*/ 99987 h 685016"/>
                <a:gd name="connsiteX2" fmla="*/ 2711247 w 2741615"/>
                <a:gd name="connsiteY2" fmla="*/ 685016 h 685016"/>
                <a:gd name="connsiteX3" fmla="*/ 31109 w 2741615"/>
                <a:gd name="connsiteY3" fmla="*/ 685016 h 685016"/>
                <a:gd name="connsiteX0" fmla="*/ 31109 w 2752086"/>
                <a:gd name="connsiteY0" fmla="*/ 685016 h 685016"/>
                <a:gd name="connsiteX1" fmla="*/ 996913 w 2752086"/>
                <a:gd name="connsiteY1" fmla="*/ 99987 h 685016"/>
                <a:gd name="connsiteX2" fmla="*/ 2711247 w 2752086"/>
                <a:gd name="connsiteY2" fmla="*/ 685016 h 685016"/>
                <a:gd name="connsiteX3" fmla="*/ 31109 w 2752086"/>
                <a:gd name="connsiteY3" fmla="*/ 685016 h 685016"/>
                <a:gd name="connsiteX0" fmla="*/ 36672 w 2757649"/>
                <a:gd name="connsiteY0" fmla="*/ 585029 h 585029"/>
                <a:gd name="connsiteX1" fmla="*/ 1002476 w 2757649"/>
                <a:gd name="connsiteY1" fmla="*/ 0 h 585029"/>
                <a:gd name="connsiteX2" fmla="*/ 2716810 w 2757649"/>
                <a:gd name="connsiteY2" fmla="*/ 585029 h 585029"/>
                <a:gd name="connsiteX3" fmla="*/ 36672 w 2757649"/>
                <a:gd name="connsiteY3" fmla="*/ 585029 h 585029"/>
                <a:gd name="connsiteX0" fmla="*/ 42707 w 2763684"/>
                <a:gd name="connsiteY0" fmla="*/ 585029 h 585029"/>
                <a:gd name="connsiteX1" fmla="*/ 1008511 w 2763684"/>
                <a:gd name="connsiteY1" fmla="*/ 0 h 585029"/>
                <a:gd name="connsiteX2" fmla="*/ 2722845 w 2763684"/>
                <a:gd name="connsiteY2" fmla="*/ 585029 h 585029"/>
                <a:gd name="connsiteX3" fmla="*/ 42707 w 2763684"/>
                <a:gd name="connsiteY3" fmla="*/ 585029 h 585029"/>
                <a:gd name="connsiteX0" fmla="*/ 42707 w 2755748"/>
                <a:gd name="connsiteY0" fmla="*/ 585029 h 585029"/>
                <a:gd name="connsiteX1" fmla="*/ 1008511 w 2755748"/>
                <a:gd name="connsiteY1" fmla="*/ 0 h 585029"/>
                <a:gd name="connsiteX2" fmla="*/ 2722845 w 2755748"/>
                <a:gd name="connsiteY2" fmla="*/ 585029 h 585029"/>
                <a:gd name="connsiteX3" fmla="*/ 42707 w 2755748"/>
                <a:gd name="connsiteY3" fmla="*/ 585029 h 585029"/>
                <a:gd name="connsiteX0" fmla="*/ 33434 w 2746475"/>
                <a:gd name="connsiteY0" fmla="*/ 585029 h 585029"/>
                <a:gd name="connsiteX1" fmla="*/ 999238 w 2746475"/>
                <a:gd name="connsiteY1" fmla="*/ 0 h 585029"/>
                <a:gd name="connsiteX2" fmla="*/ 2713572 w 2746475"/>
                <a:gd name="connsiteY2" fmla="*/ 585029 h 585029"/>
                <a:gd name="connsiteX3" fmla="*/ 33434 w 2746475"/>
                <a:gd name="connsiteY3" fmla="*/ 585029 h 585029"/>
                <a:gd name="connsiteX0" fmla="*/ 33434 w 2744155"/>
                <a:gd name="connsiteY0" fmla="*/ 585029 h 585029"/>
                <a:gd name="connsiteX1" fmla="*/ 999238 w 2744155"/>
                <a:gd name="connsiteY1" fmla="*/ 0 h 585029"/>
                <a:gd name="connsiteX2" fmla="*/ 2713572 w 2744155"/>
                <a:gd name="connsiteY2" fmla="*/ 585029 h 585029"/>
                <a:gd name="connsiteX3" fmla="*/ 33434 w 2744155"/>
                <a:gd name="connsiteY3" fmla="*/ 585029 h 585029"/>
                <a:gd name="connsiteX0" fmla="*/ 33434 w 2743940"/>
                <a:gd name="connsiteY0" fmla="*/ 585029 h 585029"/>
                <a:gd name="connsiteX1" fmla="*/ 999238 w 2743940"/>
                <a:gd name="connsiteY1" fmla="*/ 0 h 585029"/>
                <a:gd name="connsiteX2" fmla="*/ 2713572 w 2743940"/>
                <a:gd name="connsiteY2" fmla="*/ 585029 h 585029"/>
                <a:gd name="connsiteX3" fmla="*/ 33434 w 2743940"/>
                <a:gd name="connsiteY3" fmla="*/ 585029 h 585029"/>
                <a:gd name="connsiteX0" fmla="*/ 28688 w 2739194"/>
                <a:gd name="connsiteY0" fmla="*/ 585029 h 585029"/>
                <a:gd name="connsiteX1" fmla="*/ 994492 w 2739194"/>
                <a:gd name="connsiteY1" fmla="*/ 0 h 585029"/>
                <a:gd name="connsiteX2" fmla="*/ 2708826 w 2739194"/>
                <a:gd name="connsiteY2" fmla="*/ 585029 h 585029"/>
                <a:gd name="connsiteX3" fmla="*/ 28688 w 2739194"/>
                <a:gd name="connsiteY3" fmla="*/ 585029 h 585029"/>
                <a:gd name="connsiteX0" fmla="*/ 28688 w 2774160"/>
                <a:gd name="connsiteY0" fmla="*/ 605680 h 605680"/>
                <a:gd name="connsiteX1" fmla="*/ 994492 w 2774160"/>
                <a:gd name="connsiteY1" fmla="*/ 20651 h 605680"/>
                <a:gd name="connsiteX2" fmla="*/ 1870980 w 2774160"/>
                <a:gd name="connsiteY2" fmla="*/ 176316 h 605680"/>
                <a:gd name="connsiteX3" fmla="*/ 2708826 w 2774160"/>
                <a:gd name="connsiteY3" fmla="*/ 605680 h 605680"/>
                <a:gd name="connsiteX4" fmla="*/ 28688 w 2774160"/>
                <a:gd name="connsiteY4" fmla="*/ 605680 h 605680"/>
                <a:gd name="connsiteX0" fmla="*/ 28688 w 2772035"/>
                <a:gd name="connsiteY0" fmla="*/ 596250 h 596250"/>
                <a:gd name="connsiteX1" fmla="*/ 994492 w 2772035"/>
                <a:gd name="connsiteY1" fmla="*/ 11221 h 596250"/>
                <a:gd name="connsiteX2" fmla="*/ 1833910 w 2772035"/>
                <a:gd name="connsiteY2" fmla="*/ 327524 h 596250"/>
                <a:gd name="connsiteX3" fmla="*/ 2708826 w 2772035"/>
                <a:gd name="connsiteY3" fmla="*/ 596250 h 596250"/>
                <a:gd name="connsiteX4" fmla="*/ 28688 w 2772035"/>
                <a:gd name="connsiteY4" fmla="*/ 596250 h 596250"/>
                <a:gd name="connsiteX0" fmla="*/ 28688 w 2770692"/>
                <a:gd name="connsiteY0" fmla="*/ 593295 h 593295"/>
                <a:gd name="connsiteX1" fmla="*/ 994492 w 2770692"/>
                <a:gd name="connsiteY1" fmla="*/ 8266 h 593295"/>
                <a:gd name="connsiteX2" fmla="*/ 1809196 w 2770692"/>
                <a:gd name="connsiteY2" fmla="*/ 448136 h 593295"/>
                <a:gd name="connsiteX3" fmla="*/ 2708826 w 2770692"/>
                <a:gd name="connsiteY3" fmla="*/ 593295 h 593295"/>
                <a:gd name="connsiteX4" fmla="*/ 28688 w 2770692"/>
                <a:gd name="connsiteY4" fmla="*/ 593295 h 593295"/>
                <a:gd name="connsiteX0" fmla="*/ 28688 w 2770692"/>
                <a:gd name="connsiteY0" fmla="*/ 585029 h 585029"/>
                <a:gd name="connsiteX1" fmla="*/ 994492 w 2770692"/>
                <a:gd name="connsiteY1" fmla="*/ 0 h 585029"/>
                <a:gd name="connsiteX2" fmla="*/ 1809196 w 2770692"/>
                <a:gd name="connsiteY2" fmla="*/ 439870 h 585029"/>
                <a:gd name="connsiteX3" fmla="*/ 2708826 w 2770692"/>
                <a:gd name="connsiteY3" fmla="*/ 585029 h 585029"/>
                <a:gd name="connsiteX4" fmla="*/ 28688 w 2770692"/>
                <a:gd name="connsiteY4" fmla="*/ 585029 h 585029"/>
                <a:gd name="connsiteX0" fmla="*/ 54259 w 2796263"/>
                <a:gd name="connsiteY0" fmla="*/ 588551 h 588551"/>
                <a:gd name="connsiteX1" fmla="*/ 1020063 w 2796263"/>
                <a:gd name="connsiteY1" fmla="*/ 3522 h 588551"/>
                <a:gd name="connsiteX2" fmla="*/ 1834767 w 2796263"/>
                <a:gd name="connsiteY2" fmla="*/ 443392 h 588551"/>
                <a:gd name="connsiteX3" fmla="*/ 2734397 w 2796263"/>
                <a:gd name="connsiteY3" fmla="*/ 588551 h 588551"/>
                <a:gd name="connsiteX4" fmla="*/ 54259 w 2796263"/>
                <a:gd name="connsiteY4" fmla="*/ 588551 h 588551"/>
                <a:gd name="connsiteX0" fmla="*/ 59718 w 2801722"/>
                <a:gd name="connsiteY0" fmla="*/ 586076 h 586076"/>
                <a:gd name="connsiteX1" fmla="*/ 1025522 w 2801722"/>
                <a:gd name="connsiteY1" fmla="*/ 1047 h 586076"/>
                <a:gd name="connsiteX2" fmla="*/ 1840226 w 2801722"/>
                <a:gd name="connsiteY2" fmla="*/ 440917 h 586076"/>
                <a:gd name="connsiteX3" fmla="*/ 2739856 w 2801722"/>
                <a:gd name="connsiteY3" fmla="*/ 586076 h 586076"/>
                <a:gd name="connsiteX4" fmla="*/ 59718 w 2801722"/>
                <a:gd name="connsiteY4" fmla="*/ 586076 h 586076"/>
                <a:gd name="connsiteX0" fmla="*/ 54010 w 2796014"/>
                <a:gd name="connsiteY0" fmla="*/ 573744 h 573744"/>
                <a:gd name="connsiteX1" fmla="*/ 1131024 w 2796014"/>
                <a:gd name="connsiteY1" fmla="*/ 1072 h 573744"/>
                <a:gd name="connsiteX2" fmla="*/ 1834518 w 2796014"/>
                <a:gd name="connsiteY2" fmla="*/ 428585 h 573744"/>
                <a:gd name="connsiteX3" fmla="*/ 2734148 w 2796014"/>
                <a:gd name="connsiteY3" fmla="*/ 573744 h 573744"/>
                <a:gd name="connsiteX4" fmla="*/ 54010 w 2796014"/>
                <a:gd name="connsiteY4" fmla="*/ 573744 h 573744"/>
                <a:gd name="connsiteX0" fmla="*/ 0 w 2742004"/>
                <a:gd name="connsiteY0" fmla="*/ 573824 h 573824"/>
                <a:gd name="connsiteX1" fmla="*/ 1077014 w 2742004"/>
                <a:gd name="connsiteY1" fmla="*/ 1152 h 573824"/>
                <a:gd name="connsiteX2" fmla="*/ 1780508 w 2742004"/>
                <a:gd name="connsiteY2" fmla="*/ 428665 h 573824"/>
                <a:gd name="connsiteX3" fmla="*/ 2680138 w 2742004"/>
                <a:gd name="connsiteY3" fmla="*/ 573824 h 573824"/>
                <a:gd name="connsiteX4" fmla="*/ 0 w 2742004"/>
                <a:gd name="connsiteY4" fmla="*/ 573824 h 573824"/>
                <a:gd name="connsiteX0" fmla="*/ 0 w 2680138"/>
                <a:gd name="connsiteY0" fmla="*/ 573824 h 573824"/>
                <a:gd name="connsiteX1" fmla="*/ 1077014 w 2680138"/>
                <a:gd name="connsiteY1" fmla="*/ 1152 h 573824"/>
                <a:gd name="connsiteX2" fmla="*/ 1780508 w 2680138"/>
                <a:gd name="connsiteY2" fmla="*/ 428665 h 573824"/>
                <a:gd name="connsiteX3" fmla="*/ 2680138 w 2680138"/>
                <a:gd name="connsiteY3" fmla="*/ 573824 h 573824"/>
                <a:gd name="connsiteX4" fmla="*/ 0 w 2680138"/>
                <a:gd name="connsiteY4" fmla="*/ 573824 h 573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80138" h="573824">
                  <a:moveTo>
                    <a:pt x="0" y="573824"/>
                  </a:moveTo>
                  <a:cubicBezTo>
                    <a:pt x="35554" y="439248"/>
                    <a:pt x="634041" y="-26140"/>
                    <a:pt x="1077014" y="1152"/>
                  </a:cubicBezTo>
                  <a:cubicBezTo>
                    <a:pt x="1519987" y="28444"/>
                    <a:pt x="1494786" y="331160"/>
                    <a:pt x="1780508" y="428665"/>
                  </a:cubicBezTo>
                  <a:cubicBezTo>
                    <a:pt x="2066230" y="526170"/>
                    <a:pt x="2678269" y="489906"/>
                    <a:pt x="2680138" y="573824"/>
                  </a:cubicBezTo>
                  <a:lnTo>
                    <a:pt x="0" y="573824"/>
                  </a:lnTo>
                  <a:close/>
                </a:path>
              </a:pathLst>
            </a:cu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Triangle 13">
              <a:extLst>
                <a:ext uri="{FF2B5EF4-FFF2-40B4-BE49-F238E27FC236}">
                  <a16:creationId xmlns:a16="http://schemas.microsoft.com/office/drawing/2014/main" id="{AFE2A9A3-AADA-6BA1-06F5-824FC4FDA9E4}"/>
                </a:ext>
              </a:extLst>
            </p:cNvPr>
            <p:cNvSpPr/>
            <p:nvPr/>
          </p:nvSpPr>
          <p:spPr>
            <a:xfrm>
              <a:off x="54477" y="2242491"/>
              <a:ext cx="2680138" cy="278527"/>
            </a:xfrm>
            <a:custGeom>
              <a:avLst/>
              <a:gdLst>
                <a:gd name="connsiteX0" fmla="*/ 0 w 2680138"/>
                <a:gd name="connsiteY0" fmla="*/ 819807 h 819807"/>
                <a:gd name="connsiteX1" fmla="*/ 1571285 w 2680138"/>
                <a:gd name="connsiteY1" fmla="*/ 0 h 819807"/>
                <a:gd name="connsiteX2" fmla="*/ 2680138 w 2680138"/>
                <a:gd name="connsiteY2" fmla="*/ 819807 h 819807"/>
                <a:gd name="connsiteX3" fmla="*/ 0 w 2680138"/>
                <a:gd name="connsiteY3" fmla="*/ 819807 h 819807"/>
                <a:gd name="connsiteX0" fmla="*/ 17746 w 2743804"/>
                <a:gd name="connsiteY0" fmla="*/ 819807 h 819807"/>
                <a:gd name="connsiteX1" fmla="*/ 1589031 w 2743804"/>
                <a:gd name="connsiteY1" fmla="*/ 0 h 819807"/>
                <a:gd name="connsiteX2" fmla="*/ 2697884 w 2743804"/>
                <a:gd name="connsiteY2" fmla="*/ 819807 h 819807"/>
                <a:gd name="connsiteX3" fmla="*/ 17746 w 2743804"/>
                <a:gd name="connsiteY3" fmla="*/ 819807 h 819807"/>
                <a:gd name="connsiteX0" fmla="*/ 17746 w 2743804"/>
                <a:gd name="connsiteY0" fmla="*/ 861355 h 861355"/>
                <a:gd name="connsiteX1" fmla="*/ 1589031 w 2743804"/>
                <a:gd name="connsiteY1" fmla="*/ 41548 h 861355"/>
                <a:gd name="connsiteX2" fmla="*/ 2697884 w 2743804"/>
                <a:gd name="connsiteY2" fmla="*/ 861355 h 861355"/>
                <a:gd name="connsiteX3" fmla="*/ 17746 w 2743804"/>
                <a:gd name="connsiteY3" fmla="*/ 861355 h 861355"/>
                <a:gd name="connsiteX0" fmla="*/ 17597 w 2744156"/>
                <a:gd name="connsiteY0" fmla="*/ 649310 h 649310"/>
                <a:gd name="connsiteX1" fmla="*/ 1601239 w 2744156"/>
                <a:gd name="connsiteY1" fmla="*/ 51925 h 649310"/>
                <a:gd name="connsiteX2" fmla="*/ 2697735 w 2744156"/>
                <a:gd name="connsiteY2" fmla="*/ 649310 h 649310"/>
                <a:gd name="connsiteX3" fmla="*/ 17597 w 2744156"/>
                <a:gd name="connsiteY3" fmla="*/ 649310 h 649310"/>
                <a:gd name="connsiteX0" fmla="*/ 15429 w 2734931"/>
                <a:gd name="connsiteY0" fmla="*/ 762336 h 762336"/>
                <a:gd name="connsiteX1" fmla="*/ 1599071 w 2734931"/>
                <a:gd name="connsiteY1" fmla="*/ 164951 h 762336"/>
                <a:gd name="connsiteX2" fmla="*/ 2695567 w 2734931"/>
                <a:gd name="connsiteY2" fmla="*/ 762336 h 762336"/>
                <a:gd name="connsiteX3" fmla="*/ 15429 w 2734931"/>
                <a:gd name="connsiteY3" fmla="*/ 762336 h 762336"/>
                <a:gd name="connsiteX0" fmla="*/ 18273 w 2731291"/>
                <a:gd name="connsiteY0" fmla="*/ 654362 h 654362"/>
                <a:gd name="connsiteX1" fmla="*/ 1342423 w 2731291"/>
                <a:gd name="connsiteY1" fmla="*/ 180544 h 654362"/>
                <a:gd name="connsiteX2" fmla="*/ 2698411 w 2731291"/>
                <a:gd name="connsiteY2" fmla="*/ 654362 h 654362"/>
                <a:gd name="connsiteX3" fmla="*/ 18273 w 2731291"/>
                <a:gd name="connsiteY3" fmla="*/ 654362 h 654362"/>
                <a:gd name="connsiteX0" fmla="*/ 24782 w 2747795"/>
                <a:gd name="connsiteY0" fmla="*/ 619137 h 619137"/>
                <a:gd name="connsiteX1" fmla="*/ 1348932 w 2747795"/>
                <a:gd name="connsiteY1" fmla="*/ 145319 h 619137"/>
                <a:gd name="connsiteX2" fmla="*/ 2704920 w 2747795"/>
                <a:gd name="connsiteY2" fmla="*/ 619137 h 619137"/>
                <a:gd name="connsiteX3" fmla="*/ 24782 w 2747795"/>
                <a:gd name="connsiteY3" fmla="*/ 619137 h 619137"/>
                <a:gd name="connsiteX0" fmla="*/ 19878 w 2754256"/>
                <a:gd name="connsiteY0" fmla="*/ 461258 h 461258"/>
                <a:gd name="connsiteX1" fmla="*/ 1603520 w 2754256"/>
                <a:gd name="connsiteY1" fmla="*/ 172791 h 461258"/>
                <a:gd name="connsiteX2" fmla="*/ 2700016 w 2754256"/>
                <a:gd name="connsiteY2" fmla="*/ 461258 h 461258"/>
                <a:gd name="connsiteX3" fmla="*/ 19878 w 2754256"/>
                <a:gd name="connsiteY3" fmla="*/ 461258 h 461258"/>
                <a:gd name="connsiteX0" fmla="*/ 17891 w 2745437"/>
                <a:gd name="connsiteY0" fmla="*/ 424264 h 424264"/>
                <a:gd name="connsiteX1" fmla="*/ 1601533 w 2745437"/>
                <a:gd name="connsiteY1" fmla="*/ 135797 h 424264"/>
                <a:gd name="connsiteX2" fmla="*/ 2698029 w 2745437"/>
                <a:gd name="connsiteY2" fmla="*/ 424264 h 424264"/>
                <a:gd name="connsiteX3" fmla="*/ 17891 w 2745437"/>
                <a:gd name="connsiteY3" fmla="*/ 424264 h 424264"/>
                <a:gd name="connsiteX0" fmla="*/ 17891 w 2745437"/>
                <a:gd name="connsiteY0" fmla="*/ 424264 h 424264"/>
                <a:gd name="connsiteX1" fmla="*/ 1601533 w 2745437"/>
                <a:gd name="connsiteY1" fmla="*/ 135797 h 424264"/>
                <a:gd name="connsiteX2" fmla="*/ 2698029 w 2745437"/>
                <a:gd name="connsiteY2" fmla="*/ 424264 h 424264"/>
                <a:gd name="connsiteX3" fmla="*/ 17891 w 2745437"/>
                <a:gd name="connsiteY3" fmla="*/ 424264 h 424264"/>
                <a:gd name="connsiteX0" fmla="*/ 31109 w 2741615"/>
                <a:gd name="connsiteY0" fmla="*/ 685016 h 685016"/>
                <a:gd name="connsiteX1" fmla="*/ 996913 w 2741615"/>
                <a:gd name="connsiteY1" fmla="*/ 99987 h 685016"/>
                <a:gd name="connsiteX2" fmla="*/ 2711247 w 2741615"/>
                <a:gd name="connsiteY2" fmla="*/ 685016 h 685016"/>
                <a:gd name="connsiteX3" fmla="*/ 31109 w 2741615"/>
                <a:gd name="connsiteY3" fmla="*/ 685016 h 685016"/>
                <a:gd name="connsiteX0" fmla="*/ 31109 w 2752086"/>
                <a:gd name="connsiteY0" fmla="*/ 685016 h 685016"/>
                <a:gd name="connsiteX1" fmla="*/ 996913 w 2752086"/>
                <a:gd name="connsiteY1" fmla="*/ 99987 h 685016"/>
                <a:gd name="connsiteX2" fmla="*/ 2711247 w 2752086"/>
                <a:gd name="connsiteY2" fmla="*/ 685016 h 685016"/>
                <a:gd name="connsiteX3" fmla="*/ 31109 w 2752086"/>
                <a:gd name="connsiteY3" fmla="*/ 685016 h 685016"/>
                <a:gd name="connsiteX0" fmla="*/ 36672 w 2757649"/>
                <a:gd name="connsiteY0" fmla="*/ 585029 h 585029"/>
                <a:gd name="connsiteX1" fmla="*/ 1002476 w 2757649"/>
                <a:gd name="connsiteY1" fmla="*/ 0 h 585029"/>
                <a:gd name="connsiteX2" fmla="*/ 2716810 w 2757649"/>
                <a:gd name="connsiteY2" fmla="*/ 585029 h 585029"/>
                <a:gd name="connsiteX3" fmla="*/ 36672 w 2757649"/>
                <a:gd name="connsiteY3" fmla="*/ 585029 h 585029"/>
                <a:gd name="connsiteX0" fmla="*/ 42707 w 2763684"/>
                <a:gd name="connsiteY0" fmla="*/ 585029 h 585029"/>
                <a:gd name="connsiteX1" fmla="*/ 1008511 w 2763684"/>
                <a:gd name="connsiteY1" fmla="*/ 0 h 585029"/>
                <a:gd name="connsiteX2" fmla="*/ 2722845 w 2763684"/>
                <a:gd name="connsiteY2" fmla="*/ 585029 h 585029"/>
                <a:gd name="connsiteX3" fmla="*/ 42707 w 2763684"/>
                <a:gd name="connsiteY3" fmla="*/ 585029 h 585029"/>
                <a:gd name="connsiteX0" fmla="*/ 42707 w 2755748"/>
                <a:gd name="connsiteY0" fmla="*/ 585029 h 585029"/>
                <a:gd name="connsiteX1" fmla="*/ 1008511 w 2755748"/>
                <a:gd name="connsiteY1" fmla="*/ 0 h 585029"/>
                <a:gd name="connsiteX2" fmla="*/ 2722845 w 2755748"/>
                <a:gd name="connsiteY2" fmla="*/ 585029 h 585029"/>
                <a:gd name="connsiteX3" fmla="*/ 42707 w 2755748"/>
                <a:gd name="connsiteY3" fmla="*/ 585029 h 585029"/>
                <a:gd name="connsiteX0" fmla="*/ 33434 w 2746475"/>
                <a:gd name="connsiteY0" fmla="*/ 585029 h 585029"/>
                <a:gd name="connsiteX1" fmla="*/ 999238 w 2746475"/>
                <a:gd name="connsiteY1" fmla="*/ 0 h 585029"/>
                <a:gd name="connsiteX2" fmla="*/ 2713572 w 2746475"/>
                <a:gd name="connsiteY2" fmla="*/ 585029 h 585029"/>
                <a:gd name="connsiteX3" fmla="*/ 33434 w 2746475"/>
                <a:gd name="connsiteY3" fmla="*/ 585029 h 585029"/>
                <a:gd name="connsiteX0" fmla="*/ 33434 w 2744155"/>
                <a:gd name="connsiteY0" fmla="*/ 585029 h 585029"/>
                <a:gd name="connsiteX1" fmla="*/ 999238 w 2744155"/>
                <a:gd name="connsiteY1" fmla="*/ 0 h 585029"/>
                <a:gd name="connsiteX2" fmla="*/ 2713572 w 2744155"/>
                <a:gd name="connsiteY2" fmla="*/ 585029 h 585029"/>
                <a:gd name="connsiteX3" fmla="*/ 33434 w 2744155"/>
                <a:gd name="connsiteY3" fmla="*/ 585029 h 585029"/>
                <a:gd name="connsiteX0" fmla="*/ 33434 w 2743940"/>
                <a:gd name="connsiteY0" fmla="*/ 585029 h 585029"/>
                <a:gd name="connsiteX1" fmla="*/ 999238 w 2743940"/>
                <a:gd name="connsiteY1" fmla="*/ 0 h 585029"/>
                <a:gd name="connsiteX2" fmla="*/ 2713572 w 2743940"/>
                <a:gd name="connsiteY2" fmla="*/ 585029 h 585029"/>
                <a:gd name="connsiteX3" fmla="*/ 33434 w 2743940"/>
                <a:gd name="connsiteY3" fmla="*/ 585029 h 585029"/>
                <a:gd name="connsiteX0" fmla="*/ 28688 w 2739194"/>
                <a:gd name="connsiteY0" fmla="*/ 585029 h 585029"/>
                <a:gd name="connsiteX1" fmla="*/ 994492 w 2739194"/>
                <a:gd name="connsiteY1" fmla="*/ 0 h 585029"/>
                <a:gd name="connsiteX2" fmla="*/ 2708826 w 2739194"/>
                <a:gd name="connsiteY2" fmla="*/ 585029 h 585029"/>
                <a:gd name="connsiteX3" fmla="*/ 28688 w 2739194"/>
                <a:gd name="connsiteY3" fmla="*/ 585029 h 585029"/>
                <a:gd name="connsiteX0" fmla="*/ 28688 w 2774160"/>
                <a:gd name="connsiteY0" fmla="*/ 605680 h 605680"/>
                <a:gd name="connsiteX1" fmla="*/ 994492 w 2774160"/>
                <a:gd name="connsiteY1" fmla="*/ 20651 h 605680"/>
                <a:gd name="connsiteX2" fmla="*/ 1870980 w 2774160"/>
                <a:gd name="connsiteY2" fmla="*/ 176316 h 605680"/>
                <a:gd name="connsiteX3" fmla="*/ 2708826 w 2774160"/>
                <a:gd name="connsiteY3" fmla="*/ 605680 h 605680"/>
                <a:gd name="connsiteX4" fmla="*/ 28688 w 2774160"/>
                <a:gd name="connsiteY4" fmla="*/ 605680 h 605680"/>
                <a:gd name="connsiteX0" fmla="*/ 28688 w 2772035"/>
                <a:gd name="connsiteY0" fmla="*/ 596250 h 596250"/>
                <a:gd name="connsiteX1" fmla="*/ 994492 w 2772035"/>
                <a:gd name="connsiteY1" fmla="*/ 11221 h 596250"/>
                <a:gd name="connsiteX2" fmla="*/ 1833910 w 2772035"/>
                <a:gd name="connsiteY2" fmla="*/ 327524 h 596250"/>
                <a:gd name="connsiteX3" fmla="*/ 2708826 w 2772035"/>
                <a:gd name="connsiteY3" fmla="*/ 596250 h 596250"/>
                <a:gd name="connsiteX4" fmla="*/ 28688 w 2772035"/>
                <a:gd name="connsiteY4" fmla="*/ 596250 h 596250"/>
                <a:gd name="connsiteX0" fmla="*/ 28688 w 2770692"/>
                <a:gd name="connsiteY0" fmla="*/ 593295 h 593295"/>
                <a:gd name="connsiteX1" fmla="*/ 994492 w 2770692"/>
                <a:gd name="connsiteY1" fmla="*/ 8266 h 593295"/>
                <a:gd name="connsiteX2" fmla="*/ 1809196 w 2770692"/>
                <a:gd name="connsiteY2" fmla="*/ 448136 h 593295"/>
                <a:gd name="connsiteX3" fmla="*/ 2708826 w 2770692"/>
                <a:gd name="connsiteY3" fmla="*/ 593295 h 593295"/>
                <a:gd name="connsiteX4" fmla="*/ 28688 w 2770692"/>
                <a:gd name="connsiteY4" fmla="*/ 593295 h 593295"/>
                <a:gd name="connsiteX0" fmla="*/ 28688 w 2770692"/>
                <a:gd name="connsiteY0" fmla="*/ 585029 h 585029"/>
                <a:gd name="connsiteX1" fmla="*/ 994492 w 2770692"/>
                <a:gd name="connsiteY1" fmla="*/ 0 h 585029"/>
                <a:gd name="connsiteX2" fmla="*/ 1809196 w 2770692"/>
                <a:gd name="connsiteY2" fmla="*/ 439870 h 585029"/>
                <a:gd name="connsiteX3" fmla="*/ 2708826 w 2770692"/>
                <a:gd name="connsiteY3" fmla="*/ 585029 h 585029"/>
                <a:gd name="connsiteX4" fmla="*/ 28688 w 2770692"/>
                <a:gd name="connsiteY4" fmla="*/ 585029 h 585029"/>
                <a:gd name="connsiteX0" fmla="*/ 54259 w 2796263"/>
                <a:gd name="connsiteY0" fmla="*/ 588551 h 588551"/>
                <a:gd name="connsiteX1" fmla="*/ 1020063 w 2796263"/>
                <a:gd name="connsiteY1" fmla="*/ 3522 h 588551"/>
                <a:gd name="connsiteX2" fmla="*/ 1834767 w 2796263"/>
                <a:gd name="connsiteY2" fmla="*/ 443392 h 588551"/>
                <a:gd name="connsiteX3" fmla="*/ 2734397 w 2796263"/>
                <a:gd name="connsiteY3" fmla="*/ 588551 h 588551"/>
                <a:gd name="connsiteX4" fmla="*/ 54259 w 2796263"/>
                <a:gd name="connsiteY4" fmla="*/ 588551 h 588551"/>
                <a:gd name="connsiteX0" fmla="*/ 59718 w 2801722"/>
                <a:gd name="connsiteY0" fmla="*/ 586076 h 586076"/>
                <a:gd name="connsiteX1" fmla="*/ 1025522 w 2801722"/>
                <a:gd name="connsiteY1" fmla="*/ 1047 h 586076"/>
                <a:gd name="connsiteX2" fmla="*/ 1840226 w 2801722"/>
                <a:gd name="connsiteY2" fmla="*/ 440917 h 586076"/>
                <a:gd name="connsiteX3" fmla="*/ 2739856 w 2801722"/>
                <a:gd name="connsiteY3" fmla="*/ 586076 h 586076"/>
                <a:gd name="connsiteX4" fmla="*/ 59718 w 2801722"/>
                <a:gd name="connsiteY4" fmla="*/ 586076 h 586076"/>
                <a:gd name="connsiteX0" fmla="*/ 54010 w 2796014"/>
                <a:gd name="connsiteY0" fmla="*/ 573744 h 573744"/>
                <a:gd name="connsiteX1" fmla="*/ 1131024 w 2796014"/>
                <a:gd name="connsiteY1" fmla="*/ 1072 h 573744"/>
                <a:gd name="connsiteX2" fmla="*/ 1834518 w 2796014"/>
                <a:gd name="connsiteY2" fmla="*/ 428585 h 573744"/>
                <a:gd name="connsiteX3" fmla="*/ 2734148 w 2796014"/>
                <a:gd name="connsiteY3" fmla="*/ 573744 h 573744"/>
                <a:gd name="connsiteX4" fmla="*/ 54010 w 2796014"/>
                <a:gd name="connsiteY4" fmla="*/ 573744 h 573744"/>
                <a:gd name="connsiteX0" fmla="*/ 0 w 2742004"/>
                <a:gd name="connsiteY0" fmla="*/ 573824 h 573824"/>
                <a:gd name="connsiteX1" fmla="*/ 1077014 w 2742004"/>
                <a:gd name="connsiteY1" fmla="*/ 1152 h 573824"/>
                <a:gd name="connsiteX2" fmla="*/ 1780508 w 2742004"/>
                <a:gd name="connsiteY2" fmla="*/ 428665 h 573824"/>
                <a:gd name="connsiteX3" fmla="*/ 2680138 w 2742004"/>
                <a:gd name="connsiteY3" fmla="*/ 573824 h 573824"/>
                <a:gd name="connsiteX4" fmla="*/ 0 w 2742004"/>
                <a:gd name="connsiteY4" fmla="*/ 573824 h 573824"/>
                <a:gd name="connsiteX0" fmla="*/ 0 w 2680138"/>
                <a:gd name="connsiteY0" fmla="*/ 573824 h 573824"/>
                <a:gd name="connsiteX1" fmla="*/ 1077014 w 2680138"/>
                <a:gd name="connsiteY1" fmla="*/ 1152 h 573824"/>
                <a:gd name="connsiteX2" fmla="*/ 1780508 w 2680138"/>
                <a:gd name="connsiteY2" fmla="*/ 428665 h 573824"/>
                <a:gd name="connsiteX3" fmla="*/ 2680138 w 2680138"/>
                <a:gd name="connsiteY3" fmla="*/ 573824 h 573824"/>
                <a:gd name="connsiteX4" fmla="*/ 0 w 2680138"/>
                <a:gd name="connsiteY4" fmla="*/ 573824 h 573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80138" h="573824">
                  <a:moveTo>
                    <a:pt x="0" y="573824"/>
                  </a:moveTo>
                  <a:cubicBezTo>
                    <a:pt x="35554" y="439248"/>
                    <a:pt x="634041" y="-26140"/>
                    <a:pt x="1077014" y="1152"/>
                  </a:cubicBezTo>
                  <a:cubicBezTo>
                    <a:pt x="1519987" y="28444"/>
                    <a:pt x="1494786" y="331160"/>
                    <a:pt x="1780508" y="428665"/>
                  </a:cubicBezTo>
                  <a:cubicBezTo>
                    <a:pt x="2066230" y="526170"/>
                    <a:pt x="2678269" y="489906"/>
                    <a:pt x="2680138" y="573824"/>
                  </a:cubicBezTo>
                  <a:lnTo>
                    <a:pt x="0" y="573824"/>
                  </a:lnTo>
                  <a:close/>
                </a:path>
              </a:pathLst>
            </a:cu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5FF59EA-07FE-2DFA-E4E9-573355F1313D}"/>
                </a:ext>
              </a:extLst>
            </p:cNvPr>
            <p:cNvSpPr/>
            <p:nvPr/>
          </p:nvSpPr>
          <p:spPr>
            <a:xfrm>
              <a:off x="294584" y="139322"/>
              <a:ext cx="2382581" cy="43916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1-Dimensional</a:t>
              </a:r>
            </a:p>
          </p:txBody>
        </p:sp>
        <p:grpSp>
          <p:nvGrpSpPr>
            <p:cNvPr id="377" name="Group 376">
              <a:extLst>
                <a:ext uri="{FF2B5EF4-FFF2-40B4-BE49-F238E27FC236}">
                  <a16:creationId xmlns:a16="http://schemas.microsoft.com/office/drawing/2014/main" id="{0DE8C299-C229-F519-6CE0-F1F6D3F1D92F}"/>
                </a:ext>
              </a:extLst>
            </p:cNvPr>
            <p:cNvGrpSpPr/>
            <p:nvPr/>
          </p:nvGrpSpPr>
          <p:grpSpPr>
            <a:xfrm>
              <a:off x="3536251" y="3105968"/>
              <a:ext cx="2747264" cy="1494004"/>
              <a:chOff x="3655406" y="3716510"/>
              <a:chExt cx="2747264" cy="1494004"/>
            </a:xfrm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F3555468-0B5F-1FE7-68C7-CCA6896D664A}"/>
                  </a:ext>
                </a:extLst>
              </p:cNvPr>
              <p:cNvSpPr/>
              <p:nvPr/>
            </p:nvSpPr>
            <p:spPr>
              <a:xfrm rot="16200000">
                <a:off x="3127985" y="4243931"/>
                <a:ext cx="1494004" cy="43916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/>
                  <a:t>Feature 1</a:t>
                </a:r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20547549-757D-E568-F4B6-59A7EDA37051}"/>
                  </a:ext>
                </a:extLst>
              </p:cNvPr>
              <p:cNvSpPr/>
              <p:nvPr/>
            </p:nvSpPr>
            <p:spPr>
              <a:xfrm rot="16200000">
                <a:off x="3705011" y="4243931"/>
                <a:ext cx="1494004" cy="43916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/>
                  <a:t>Feature 2</a:t>
                </a:r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00F27179-FD53-3226-0DB5-7D65F355D025}"/>
                  </a:ext>
                </a:extLst>
              </p:cNvPr>
              <p:cNvSpPr/>
              <p:nvPr/>
            </p:nvSpPr>
            <p:spPr>
              <a:xfrm rot="16200000">
                <a:off x="4282037" y="4243931"/>
                <a:ext cx="1494004" cy="43916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/>
                  <a:t>Feature 3</a:t>
                </a:r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C37FE246-2C98-3736-EE9D-DF43898FB2C9}"/>
                  </a:ext>
                </a:extLst>
              </p:cNvPr>
              <p:cNvSpPr/>
              <p:nvPr/>
            </p:nvSpPr>
            <p:spPr>
              <a:xfrm rot="16200000">
                <a:off x="4859063" y="4243931"/>
                <a:ext cx="1494004" cy="43916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/>
                  <a:t>Feature 4</a:t>
                </a:r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FF63EE89-A4F5-9DCA-771D-3A80618A1609}"/>
                  </a:ext>
                </a:extLst>
              </p:cNvPr>
              <p:cNvSpPr/>
              <p:nvPr/>
            </p:nvSpPr>
            <p:spPr>
              <a:xfrm rot="16200000">
                <a:off x="5436087" y="4243931"/>
                <a:ext cx="1494004" cy="43916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/>
                  <a:t>Feature 5</a:t>
                </a:r>
              </a:p>
            </p:txBody>
          </p:sp>
        </p:grp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A233FB38-2347-C7CD-E1A9-93A257EBA644}"/>
                </a:ext>
              </a:extLst>
            </p:cNvPr>
            <p:cNvGrpSpPr/>
            <p:nvPr/>
          </p:nvGrpSpPr>
          <p:grpSpPr>
            <a:xfrm>
              <a:off x="3491903" y="506996"/>
              <a:ext cx="2922193" cy="612130"/>
              <a:chOff x="4754057" y="1197748"/>
              <a:chExt cx="2922193" cy="612130"/>
            </a:xfrm>
          </p:grpSpPr>
          <p:pic>
            <p:nvPicPr>
              <p:cNvPr id="38" name="Graphic 37" descr="Scatterplot with solid fill">
                <a:extLst>
                  <a:ext uri="{FF2B5EF4-FFF2-40B4-BE49-F238E27FC236}">
                    <a16:creationId xmlns:a16="http://schemas.microsoft.com/office/drawing/2014/main" id="{4A0AB94E-35B7-3507-E5E2-B677C313306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754057" y="1197748"/>
                <a:ext cx="612130" cy="612130"/>
              </a:xfrm>
              <a:prstGeom prst="rect">
                <a:avLst/>
              </a:prstGeom>
            </p:spPr>
          </p:pic>
          <p:pic>
            <p:nvPicPr>
              <p:cNvPr id="40" name="Graphic 39" descr="Scatterplot with solid fill">
                <a:extLst>
                  <a:ext uri="{FF2B5EF4-FFF2-40B4-BE49-F238E27FC236}">
                    <a16:creationId xmlns:a16="http://schemas.microsoft.com/office/drawing/2014/main" id="{08AC055A-A497-54A3-FF3E-4723CC5883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5331573" y="1197748"/>
                <a:ext cx="612130" cy="612130"/>
              </a:xfrm>
              <a:prstGeom prst="rect">
                <a:avLst/>
              </a:prstGeom>
            </p:spPr>
          </p:pic>
          <p:pic>
            <p:nvPicPr>
              <p:cNvPr id="41" name="Graphic 40" descr="Scatterplot with solid fill">
                <a:extLst>
                  <a:ext uri="{FF2B5EF4-FFF2-40B4-BE49-F238E27FC236}">
                    <a16:creationId xmlns:a16="http://schemas.microsoft.com/office/drawing/2014/main" id="{8080BB65-13A6-1312-444B-3988A11AC1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5909089" y="1197748"/>
                <a:ext cx="612130" cy="612130"/>
              </a:xfrm>
              <a:prstGeom prst="rect">
                <a:avLst/>
              </a:prstGeom>
            </p:spPr>
          </p:pic>
          <p:pic>
            <p:nvPicPr>
              <p:cNvPr id="42" name="Graphic 41" descr="Scatterplot with solid fill">
                <a:extLst>
                  <a:ext uri="{FF2B5EF4-FFF2-40B4-BE49-F238E27FC236}">
                    <a16:creationId xmlns:a16="http://schemas.microsoft.com/office/drawing/2014/main" id="{4450C032-6F7A-25AF-51C5-357068B79C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6486605" y="1197748"/>
                <a:ext cx="612130" cy="612130"/>
              </a:xfrm>
              <a:prstGeom prst="rect">
                <a:avLst/>
              </a:prstGeom>
            </p:spPr>
          </p:pic>
          <p:pic>
            <p:nvPicPr>
              <p:cNvPr id="43" name="Graphic 42" descr="Scatterplot with solid fill">
                <a:extLst>
                  <a:ext uri="{FF2B5EF4-FFF2-40B4-BE49-F238E27FC236}">
                    <a16:creationId xmlns:a16="http://schemas.microsoft.com/office/drawing/2014/main" id="{C3856F76-9B76-B751-92C7-CC58724557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7064120" y="1197748"/>
                <a:ext cx="612130" cy="612130"/>
              </a:xfrm>
              <a:prstGeom prst="rect">
                <a:avLst/>
              </a:prstGeom>
            </p:spPr>
          </p:pic>
        </p:grp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8AD2970B-C162-96A3-9611-8C009F13E49F}"/>
                </a:ext>
              </a:extLst>
            </p:cNvPr>
            <p:cNvGrpSpPr/>
            <p:nvPr/>
          </p:nvGrpSpPr>
          <p:grpSpPr>
            <a:xfrm>
              <a:off x="3491903" y="1020343"/>
              <a:ext cx="2922193" cy="612130"/>
              <a:chOff x="4754057" y="1197748"/>
              <a:chExt cx="2922193" cy="612130"/>
            </a:xfrm>
          </p:grpSpPr>
          <p:pic>
            <p:nvPicPr>
              <p:cNvPr id="66" name="Graphic 65" descr="Scatterplot with solid fill">
                <a:extLst>
                  <a:ext uri="{FF2B5EF4-FFF2-40B4-BE49-F238E27FC236}">
                    <a16:creationId xmlns:a16="http://schemas.microsoft.com/office/drawing/2014/main" id="{7E50ECA2-438E-DE2E-38EF-CECC825D4C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754057" y="1197748"/>
                <a:ext cx="612130" cy="612130"/>
              </a:xfrm>
              <a:prstGeom prst="rect">
                <a:avLst/>
              </a:prstGeom>
            </p:spPr>
          </p:pic>
          <p:pic>
            <p:nvPicPr>
              <p:cNvPr id="67" name="Graphic 66" descr="Scatterplot with solid fill">
                <a:extLst>
                  <a:ext uri="{FF2B5EF4-FFF2-40B4-BE49-F238E27FC236}">
                    <a16:creationId xmlns:a16="http://schemas.microsoft.com/office/drawing/2014/main" id="{10333325-FD81-2D41-1581-7C74931ABB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5331573" y="1197748"/>
                <a:ext cx="612130" cy="612130"/>
              </a:xfrm>
              <a:prstGeom prst="rect">
                <a:avLst/>
              </a:prstGeom>
            </p:spPr>
          </p:pic>
          <p:pic>
            <p:nvPicPr>
              <p:cNvPr id="68" name="Graphic 67" descr="Scatterplot with solid fill">
                <a:extLst>
                  <a:ext uri="{FF2B5EF4-FFF2-40B4-BE49-F238E27FC236}">
                    <a16:creationId xmlns:a16="http://schemas.microsoft.com/office/drawing/2014/main" id="{208177EB-F5BE-1433-9B92-BC6EC5142E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5909089" y="1197748"/>
                <a:ext cx="612130" cy="612130"/>
              </a:xfrm>
              <a:prstGeom prst="rect">
                <a:avLst/>
              </a:prstGeom>
            </p:spPr>
          </p:pic>
          <p:pic>
            <p:nvPicPr>
              <p:cNvPr id="69" name="Graphic 68" descr="Scatterplot with solid fill">
                <a:extLst>
                  <a:ext uri="{FF2B5EF4-FFF2-40B4-BE49-F238E27FC236}">
                    <a16:creationId xmlns:a16="http://schemas.microsoft.com/office/drawing/2014/main" id="{94F96719-1AB5-CD29-3731-2D07DF01CF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6486605" y="1197748"/>
                <a:ext cx="612130" cy="612130"/>
              </a:xfrm>
              <a:prstGeom prst="rect">
                <a:avLst/>
              </a:prstGeom>
            </p:spPr>
          </p:pic>
          <p:pic>
            <p:nvPicPr>
              <p:cNvPr id="70" name="Graphic 69" descr="Scatterplot with solid fill">
                <a:extLst>
                  <a:ext uri="{FF2B5EF4-FFF2-40B4-BE49-F238E27FC236}">
                    <a16:creationId xmlns:a16="http://schemas.microsoft.com/office/drawing/2014/main" id="{2D42E85C-070C-79A9-B4E5-6C6C276BB76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7064120" y="1197748"/>
                <a:ext cx="612130" cy="612130"/>
              </a:xfrm>
              <a:prstGeom prst="rect">
                <a:avLst/>
              </a:prstGeom>
            </p:spPr>
          </p:pic>
        </p:grp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30304B0F-4B0E-A24D-E602-146CFE649819}"/>
                </a:ext>
              </a:extLst>
            </p:cNvPr>
            <p:cNvGrpSpPr/>
            <p:nvPr/>
          </p:nvGrpSpPr>
          <p:grpSpPr>
            <a:xfrm>
              <a:off x="3491903" y="1581817"/>
              <a:ext cx="2922193" cy="612130"/>
              <a:chOff x="4754057" y="1197748"/>
              <a:chExt cx="2922193" cy="612130"/>
            </a:xfrm>
          </p:grpSpPr>
          <p:pic>
            <p:nvPicPr>
              <p:cNvPr id="72" name="Graphic 71" descr="Scatterplot with solid fill">
                <a:extLst>
                  <a:ext uri="{FF2B5EF4-FFF2-40B4-BE49-F238E27FC236}">
                    <a16:creationId xmlns:a16="http://schemas.microsoft.com/office/drawing/2014/main" id="{6E92598A-2FA2-E40B-0B08-26AA286C48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754057" y="1197748"/>
                <a:ext cx="612130" cy="612130"/>
              </a:xfrm>
              <a:prstGeom prst="rect">
                <a:avLst/>
              </a:prstGeom>
            </p:spPr>
          </p:pic>
          <p:pic>
            <p:nvPicPr>
              <p:cNvPr id="73" name="Graphic 72" descr="Scatterplot with solid fill">
                <a:extLst>
                  <a:ext uri="{FF2B5EF4-FFF2-40B4-BE49-F238E27FC236}">
                    <a16:creationId xmlns:a16="http://schemas.microsoft.com/office/drawing/2014/main" id="{9F526EA2-AA37-53B9-EBC2-703004067A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5331573" y="1197748"/>
                <a:ext cx="612130" cy="612130"/>
              </a:xfrm>
              <a:prstGeom prst="rect">
                <a:avLst/>
              </a:prstGeom>
            </p:spPr>
          </p:pic>
          <p:pic>
            <p:nvPicPr>
              <p:cNvPr id="74" name="Graphic 73" descr="Scatterplot with solid fill">
                <a:extLst>
                  <a:ext uri="{FF2B5EF4-FFF2-40B4-BE49-F238E27FC236}">
                    <a16:creationId xmlns:a16="http://schemas.microsoft.com/office/drawing/2014/main" id="{D95C9C15-9FFD-6FFF-F198-C7767651AF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5909089" y="1197748"/>
                <a:ext cx="612130" cy="612130"/>
              </a:xfrm>
              <a:prstGeom prst="rect">
                <a:avLst/>
              </a:prstGeom>
            </p:spPr>
          </p:pic>
          <p:pic>
            <p:nvPicPr>
              <p:cNvPr id="75" name="Graphic 74" descr="Scatterplot with solid fill">
                <a:extLst>
                  <a:ext uri="{FF2B5EF4-FFF2-40B4-BE49-F238E27FC236}">
                    <a16:creationId xmlns:a16="http://schemas.microsoft.com/office/drawing/2014/main" id="{62EADD9C-9922-C613-C351-80D77B035F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6486605" y="1197748"/>
                <a:ext cx="612130" cy="612130"/>
              </a:xfrm>
              <a:prstGeom prst="rect">
                <a:avLst/>
              </a:prstGeom>
            </p:spPr>
          </p:pic>
          <p:pic>
            <p:nvPicPr>
              <p:cNvPr id="76" name="Graphic 75" descr="Scatterplot with solid fill">
                <a:extLst>
                  <a:ext uri="{FF2B5EF4-FFF2-40B4-BE49-F238E27FC236}">
                    <a16:creationId xmlns:a16="http://schemas.microsoft.com/office/drawing/2014/main" id="{E79E02E8-228D-3A78-AA8F-37683155CE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7064120" y="1197748"/>
                <a:ext cx="612130" cy="612130"/>
              </a:xfrm>
              <a:prstGeom prst="rect">
                <a:avLst/>
              </a:prstGeom>
            </p:spPr>
          </p:pic>
        </p:grp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D00A1E18-F1EA-7317-6701-003B884F6458}"/>
                </a:ext>
              </a:extLst>
            </p:cNvPr>
            <p:cNvGrpSpPr/>
            <p:nvPr/>
          </p:nvGrpSpPr>
          <p:grpSpPr>
            <a:xfrm>
              <a:off x="3491903" y="2127248"/>
              <a:ext cx="2922193" cy="612130"/>
              <a:chOff x="4754057" y="1197748"/>
              <a:chExt cx="2922193" cy="612130"/>
            </a:xfrm>
          </p:grpSpPr>
          <p:pic>
            <p:nvPicPr>
              <p:cNvPr id="78" name="Graphic 77" descr="Scatterplot with solid fill">
                <a:extLst>
                  <a:ext uri="{FF2B5EF4-FFF2-40B4-BE49-F238E27FC236}">
                    <a16:creationId xmlns:a16="http://schemas.microsoft.com/office/drawing/2014/main" id="{30498CEF-E111-AAE7-97D5-CEA4EE0B79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754057" y="1197748"/>
                <a:ext cx="612130" cy="612130"/>
              </a:xfrm>
              <a:prstGeom prst="rect">
                <a:avLst/>
              </a:prstGeom>
            </p:spPr>
          </p:pic>
          <p:pic>
            <p:nvPicPr>
              <p:cNvPr id="79" name="Graphic 78" descr="Scatterplot with solid fill">
                <a:extLst>
                  <a:ext uri="{FF2B5EF4-FFF2-40B4-BE49-F238E27FC236}">
                    <a16:creationId xmlns:a16="http://schemas.microsoft.com/office/drawing/2014/main" id="{4ED1C8D1-EBB3-9466-E864-05A0C8DC4D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5331573" y="1197748"/>
                <a:ext cx="612130" cy="612130"/>
              </a:xfrm>
              <a:prstGeom prst="rect">
                <a:avLst/>
              </a:prstGeom>
            </p:spPr>
          </p:pic>
          <p:pic>
            <p:nvPicPr>
              <p:cNvPr id="80" name="Graphic 79" descr="Scatterplot with solid fill">
                <a:extLst>
                  <a:ext uri="{FF2B5EF4-FFF2-40B4-BE49-F238E27FC236}">
                    <a16:creationId xmlns:a16="http://schemas.microsoft.com/office/drawing/2014/main" id="{D2044E84-6456-00DE-9172-DC86FF59FB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5909089" y="1197748"/>
                <a:ext cx="612130" cy="612130"/>
              </a:xfrm>
              <a:prstGeom prst="rect">
                <a:avLst/>
              </a:prstGeom>
            </p:spPr>
          </p:pic>
          <p:pic>
            <p:nvPicPr>
              <p:cNvPr id="81" name="Graphic 80" descr="Scatterplot with solid fill">
                <a:extLst>
                  <a:ext uri="{FF2B5EF4-FFF2-40B4-BE49-F238E27FC236}">
                    <a16:creationId xmlns:a16="http://schemas.microsoft.com/office/drawing/2014/main" id="{EA67400F-EAAF-C33F-4279-2F7F0E46B6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6486605" y="1197748"/>
                <a:ext cx="612130" cy="612130"/>
              </a:xfrm>
              <a:prstGeom prst="rect">
                <a:avLst/>
              </a:prstGeom>
            </p:spPr>
          </p:pic>
          <p:pic>
            <p:nvPicPr>
              <p:cNvPr id="82" name="Graphic 81" descr="Scatterplot with solid fill">
                <a:extLst>
                  <a:ext uri="{FF2B5EF4-FFF2-40B4-BE49-F238E27FC236}">
                    <a16:creationId xmlns:a16="http://schemas.microsoft.com/office/drawing/2014/main" id="{03F064CF-91A2-F205-DF2E-39228A20BE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7064120" y="1197748"/>
                <a:ext cx="612130" cy="612130"/>
              </a:xfrm>
              <a:prstGeom prst="rect">
                <a:avLst/>
              </a:prstGeom>
            </p:spPr>
          </p:pic>
        </p:grp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1349DD93-3FBD-2B4E-85C8-5EEC46CFF784}"/>
                </a:ext>
              </a:extLst>
            </p:cNvPr>
            <p:cNvGrpSpPr/>
            <p:nvPr/>
          </p:nvGrpSpPr>
          <p:grpSpPr>
            <a:xfrm>
              <a:off x="3491903" y="2656637"/>
              <a:ext cx="2922193" cy="612130"/>
              <a:chOff x="4754057" y="1197748"/>
              <a:chExt cx="2922193" cy="612130"/>
            </a:xfrm>
          </p:grpSpPr>
          <p:pic>
            <p:nvPicPr>
              <p:cNvPr id="84" name="Graphic 83" descr="Scatterplot with solid fill">
                <a:extLst>
                  <a:ext uri="{FF2B5EF4-FFF2-40B4-BE49-F238E27FC236}">
                    <a16:creationId xmlns:a16="http://schemas.microsoft.com/office/drawing/2014/main" id="{280DED6A-D24F-D105-C940-F82F452348D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754057" y="1197748"/>
                <a:ext cx="612130" cy="612130"/>
              </a:xfrm>
              <a:prstGeom prst="rect">
                <a:avLst/>
              </a:prstGeom>
            </p:spPr>
          </p:pic>
          <p:pic>
            <p:nvPicPr>
              <p:cNvPr id="85" name="Graphic 84" descr="Scatterplot with solid fill">
                <a:extLst>
                  <a:ext uri="{FF2B5EF4-FFF2-40B4-BE49-F238E27FC236}">
                    <a16:creationId xmlns:a16="http://schemas.microsoft.com/office/drawing/2014/main" id="{8E893789-4EDC-879D-942B-37261CE887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5331573" y="1197748"/>
                <a:ext cx="612130" cy="612130"/>
              </a:xfrm>
              <a:prstGeom prst="rect">
                <a:avLst/>
              </a:prstGeom>
            </p:spPr>
          </p:pic>
          <p:pic>
            <p:nvPicPr>
              <p:cNvPr id="86" name="Graphic 85" descr="Scatterplot with solid fill">
                <a:extLst>
                  <a:ext uri="{FF2B5EF4-FFF2-40B4-BE49-F238E27FC236}">
                    <a16:creationId xmlns:a16="http://schemas.microsoft.com/office/drawing/2014/main" id="{71FFE9D1-4CFC-10B6-A3C0-7588735600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5909089" y="1197748"/>
                <a:ext cx="612130" cy="612130"/>
              </a:xfrm>
              <a:prstGeom prst="rect">
                <a:avLst/>
              </a:prstGeom>
            </p:spPr>
          </p:pic>
          <p:pic>
            <p:nvPicPr>
              <p:cNvPr id="87" name="Graphic 86" descr="Scatterplot with solid fill">
                <a:extLst>
                  <a:ext uri="{FF2B5EF4-FFF2-40B4-BE49-F238E27FC236}">
                    <a16:creationId xmlns:a16="http://schemas.microsoft.com/office/drawing/2014/main" id="{1E2FD03B-7372-2E23-17D6-3310DA7F75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6486605" y="1197748"/>
                <a:ext cx="612130" cy="612130"/>
              </a:xfrm>
              <a:prstGeom prst="rect">
                <a:avLst/>
              </a:prstGeom>
            </p:spPr>
          </p:pic>
          <p:pic>
            <p:nvPicPr>
              <p:cNvPr id="88" name="Graphic 87" descr="Scatterplot with solid fill">
                <a:extLst>
                  <a:ext uri="{FF2B5EF4-FFF2-40B4-BE49-F238E27FC236}">
                    <a16:creationId xmlns:a16="http://schemas.microsoft.com/office/drawing/2014/main" id="{AEFCABE7-85B1-6D0C-CA64-736E8963D3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7064120" y="1197748"/>
                <a:ext cx="612130" cy="612130"/>
              </a:xfrm>
              <a:prstGeom prst="rect">
                <a:avLst/>
              </a:prstGeom>
            </p:spPr>
          </p:pic>
        </p:grp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5BA37BEE-49D0-DCCF-5F1D-43728EF5D7FB}"/>
                </a:ext>
              </a:extLst>
            </p:cNvPr>
            <p:cNvSpPr/>
            <p:nvPr/>
          </p:nvSpPr>
          <p:spPr>
            <a:xfrm>
              <a:off x="7123692" y="33605"/>
              <a:ext cx="2382581" cy="43916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n-Dimensional</a:t>
              </a:r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F8289765-B622-2111-A14D-A2FA174D8EA9}"/>
                </a:ext>
              </a:extLst>
            </p:cNvPr>
            <p:cNvSpPr/>
            <p:nvPr/>
          </p:nvSpPr>
          <p:spPr>
            <a:xfrm>
              <a:off x="6879262" y="503644"/>
              <a:ext cx="3089189" cy="272876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EE1E5B11-DF71-4B3C-95B1-4D12BDE9C9DC}"/>
                </a:ext>
              </a:extLst>
            </p:cNvPr>
            <p:cNvGrpSpPr/>
            <p:nvPr/>
          </p:nvGrpSpPr>
          <p:grpSpPr>
            <a:xfrm>
              <a:off x="7232611" y="593049"/>
              <a:ext cx="2397230" cy="381821"/>
              <a:chOff x="8494766" y="1203590"/>
              <a:chExt cx="2397230" cy="381821"/>
            </a:xfrm>
          </p:grpSpPr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A1BFF5DD-EB8E-03D8-77F4-8728F2B1F1F5}"/>
                  </a:ext>
                </a:extLst>
              </p:cNvPr>
              <p:cNvSpPr/>
              <p:nvPr/>
            </p:nvSpPr>
            <p:spPr>
              <a:xfrm>
                <a:off x="8494766" y="1203590"/>
                <a:ext cx="124162" cy="381821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E9BDA84B-86C4-BBD7-A433-9CC8381E7E16}"/>
                  </a:ext>
                </a:extLst>
              </p:cNvPr>
              <p:cNvSpPr/>
              <p:nvPr/>
            </p:nvSpPr>
            <p:spPr>
              <a:xfrm>
                <a:off x="8618928" y="1246472"/>
                <a:ext cx="124162" cy="338939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35CE33DF-549D-31F0-DFF2-AF30529299DF}"/>
                  </a:ext>
                </a:extLst>
              </p:cNvPr>
              <p:cNvSpPr/>
              <p:nvPr/>
            </p:nvSpPr>
            <p:spPr>
              <a:xfrm>
                <a:off x="8743090" y="1264920"/>
                <a:ext cx="124162" cy="320217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71BA9B9B-F11F-BBF2-1CAA-11A00E0AE6E9}"/>
                  </a:ext>
                </a:extLst>
              </p:cNvPr>
              <p:cNvSpPr/>
              <p:nvPr/>
            </p:nvSpPr>
            <p:spPr>
              <a:xfrm>
                <a:off x="8873719" y="1339576"/>
                <a:ext cx="124162" cy="245561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471307CE-8DF4-FA2D-9213-A625A8B6E152}"/>
                  </a:ext>
                </a:extLst>
              </p:cNvPr>
              <p:cNvSpPr/>
              <p:nvPr/>
            </p:nvSpPr>
            <p:spPr>
              <a:xfrm>
                <a:off x="9004347" y="1219632"/>
                <a:ext cx="124162" cy="365505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C0835DB0-3A8A-9709-B543-CA73879BF6CC}"/>
                  </a:ext>
                </a:extLst>
              </p:cNvPr>
              <p:cNvSpPr/>
              <p:nvPr/>
            </p:nvSpPr>
            <p:spPr>
              <a:xfrm>
                <a:off x="9124090" y="1264920"/>
                <a:ext cx="124162" cy="320217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6CA3D93E-58E7-DBD2-0341-5DE9D596F3C9}"/>
                  </a:ext>
                </a:extLst>
              </p:cNvPr>
              <p:cNvSpPr/>
              <p:nvPr/>
            </p:nvSpPr>
            <p:spPr>
              <a:xfrm>
                <a:off x="9258347" y="1386840"/>
                <a:ext cx="124162" cy="198297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681D1EF6-5E2F-4844-59DB-E7DD431AA853}"/>
                  </a:ext>
                </a:extLst>
              </p:cNvPr>
              <p:cNvSpPr/>
              <p:nvPr/>
            </p:nvSpPr>
            <p:spPr>
              <a:xfrm>
                <a:off x="9385347" y="1339576"/>
                <a:ext cx="124162" cy="245561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7FA8B950-2D8D-6498-1E4B-1B58704727DE}"/>
                  </a:ext>
                </a:extLst>
              </p:cNvPr>
              <p:cNvSpPr/>
              <p:nvPr/>
            </p:nvSpPr>
            <p:spPr>
              <a:xfrm>
                <a:off x="9512347" y="1463040"/>
                <a:ext cx="124162" cy="122097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tangle 100">
                <a:extLst>
                  <a:ext uri="{FF2B5EF4-FFF2-40B4-BE49-F238E27FC236}">
                    <a16:creationId xmlns:a16="http://schemas.microsoft.com/office/drawing/2014/main" id="{FD085C5B-04C7-7A32-1841-5788A04FF07A}"/>
                  </a:ext>
                </a:extLst>
              </p:cNvPr>
              <p:cNvSpPr/>
              <p:nvPr/>
            </p:nvSpPr>
            <p:spPr>
              <a:xfrm>
                <a:off x="9646604" y="1339576"/>
                <a:ext cx="124162" cy="245561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5A30068B-48F0-F296-43D2-4D88DB370A37}"/>
                  </a:ext>
                </a:extLst>
              </p:cNvPr>
              <p:cNvSpPr/>
              <p:nvPr/>
            </p:nvSpPr>
            <p:spPr>
              <a:xfrm>
                <a:off x="9777232" y="1463040"/>
                <a:ext cx="124162" cy="122097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F36A8FB0-D065-2FEE-2049-B3192A225001}"/>
                  </a:ext>
                </a:extLst>
              </p:cNvPr>
              <p:cNvSpPr/>
              <p:nvPr/>
            </p:nvSpPr>
            <p:spPr>
              <a:xfrm>
                <a:off x="9907861" y="1386840"/>
                <a:ext cx="124162" cy="198297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846433A4-35FA-C380-C309-48A903C9C27F}"/>
                  </a:ext>
                </a:extLst>
              </p:cNvPr>
              <p:cNvSpPr/>
              <p:nvPr/>
            </p:nvSpPr>
            <p:spPr>
              <a:xfrm>
                <a:off x="10034861" y="1386840"/>
                <a:ext cx="124162" cy="198297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46003232-9C58-2356-9A1C-809C06163901}"/>
                  </a:ext>
                </a:extLst>
              </p:cNvPr>
              <p:cNvSpPr/>
              <p:nvPr/>
            </p:nvSpPr>
            <p:spPr>
              <a:xfrm>
                <a:off x="10147347" y="1339576"/>
                <a:ext cx="124162" cy="245561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7A6BACB5-88BF-E274-D174-B285774C69A3}"/>
                  </a:ext>
                </a:extLst>
              </p:cNvPr>
              <p:cNvSpPr/>
              <p:nvPr/>
            </p:nvSpPr>
            <p:spPr>
              <a:xfrm>
                <a:off x="10256205" y="1386840"/>
                <a:ext cx="124162" cy="198297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FA34D966-9951-384A-F132-57E9D6E9026B}"/>
                  </a:ext>
                </a:extLst>
              </p:cNvPr>
              <p:cNvSpPr/>
              <p:nvPr/>
            </p:nvSpPr>
            <p:spPr>
              <a:xfrm>
                <a:off x="10383205" y="1463040"/>
                <a:ext cx="124162" cy="122097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07F080B7-6D51-2525-ECC5-99B8A74CEB66}"/>
                  </a:ext>
                </a:extLst>
              </p:cNvPr>
              <p:cNvSpPr/>
              <p:nvPr/>
            </p:nvSpPr>
            <p:spPr>
              <a:xfrm>
                <a:off x="10517462" y="1539240"/>
                <a:ext cx="124162" cy="45897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F2BFA482-B420-BA26-568D-CEFD39155E07}"/>
                  </a:ext>
                </a:extLst>
              </p:cNvPr>
              <p:cNvSpPr/>
              <p:nvPr/>
            </p:nvSpPr>
            <p:spPr>
              <a:xfrm>
                <a:off x="10637205" y="1386840"/>
                <a:ext cx="124162" cy="198297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ECBA12F0-8FF0-BA6C-972D-9AB026C6B458}"/>
                  </a:ext>
                </a:extLst>
              </p:cNvPr>
              <p:cNvSpPr/>
              <p:nvPr/>
            </p:nvSpPr>
            <p:spPr>
              <a:xfrm>
                <a:off x="10767834" y="1463040"/>
                <a:ext cx="124162" cy="122097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549B90A1-E4CF-E090-36EA-6BD30773B181}"/>
                </a:ext>
              </a:extLst>
            </p:cNvPr>
            <p:cNvSpPr/>
            <p:nvPr/>
          </p:nvSpPr>
          <p:spPr>
            <a:xfrm>
              <a:off x="8138127" y="3279288"/>
              <a:ext cx="574280" cy="3255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IDs</a:t>
              </a:r>
            </a:p>
          </p:txBody>
        </p:sp>
        <p:grpSp>
          <p:nvGrpSpPr>
            <p:cNvPr id="135" name="Group 134">
              <a:extLst>
                <a:ext uri="{FF2B5EF4-FFF2-40B4-BE49-F238E27FC236}">
                  <a16:creationId xmlns:a16="http://schemas.microsoft.com/office/drawing/2014/main" id="{E04223C0-BB4A-F9D5-E372-F09F87EBD486}"/>
                </a:ext>
              </a:extLst>
            </p:cNvPr>
            <p:cNvGrpSpPr/>
            <p:nvPr/>
          </p:nvGrpSpPr>
          <p:grpSpPr>
            <a:xfrm>
              <a:off x="7232611" y="1081564"/>
              <a:ext cx="2397230" cy="381821"/>
              <a:chOff x="8494766" y="1203590"/>
              <a:chExt cx="2397230" cy="381821"/>
            </a:xfrm>
          </p:grpSpPr>
          <p:sp>
            <p:nvSpPr>
              <p:cNvPr id="136" name="Rectangle 135">
                <a:extLst>
                  <a:ext uri="{FF2B5EF4-FFF2-40B4-BE49-F238E27FC236}">
                    <a16:creationId xmlns:a16="http://schemas.microsoft.com/office/drawing/2014/main" id="{B95EF140-D583-95A9-E68B-EFCF76F70C88}"/>
                  </a:ext>
                </a:extLst>
              </p:cNvPr>
              <p:cNvSpPr/>
              <p:nvPr/>
            </p:nvSpPr>
            <p:spPr>
              <a:xfrm>
                <a:off x="8494766" y="1203590"/>
                <a:ext cx="124162" cy="381821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Rectangle 136">
                <a:extLst>
                  <a:ext uri="{FF2B5EF4-FFF2-40B4-BE49-F238E27FC236}">
                    <a16:creationId xmlns:a16="http://schemas.microsoft.com/office/drawing/2014/main" id="{5D465D51-868F-B56E-4CEA-99E74CDBAF3A}"/>
                  </a:ext>
                </a:extLst>
              </p:cNvPr>
              <p:cNvSpPr/>
              <p:nvPr/>
            </p:nvSpPr>
            <p:spPr>
              <a:xfrm>
                <a:off x="8618928" y="1246472"/>
                <a:ext cx="124162" cy="338939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Rectangle 137">
                <a:extLst>
                  <a:ext uri="{FF2B5EF4-FFF2-40B4-BE49-F238E27FC236}">
                    <a16:creationId xmlns:a16="http://schemas.microsoft.com/office/drawing/2014/main" id="{8BC93264-DFA9-DF66-B9AF-C4310B56D841}"/>
                  </a:ext>
                </a:extLst>
              </p:cNvPr>
              <p:cNvSpPr/>
              <p:nvPr/>
            </p:nvSpPr>
            <p:spPr>
              <a:xfrm>
                <a:off x="8743090" y="1264920"/>
                <a:ext cx="124162" cy="320217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Rectangle 138">
                <a:extLst>
                  <a:ext uri="{FF2B5EF4-FFF2-40B4-BE49-F238E27FC236}">
                    <a16:creationId xmlns:a16="http://schemas.microsoft.com/office/drawing/2014/main" id="{18496F5E-4F1F-86EE-EE40-C54DF8F857CE}"/>
                  </a:ext>
                </a:extLst>
              </p:cNvPr>
              <p:cNvSpPr/>
              <p:nvPr/>
            </p:nvSpPr>
            <p:spPr>
              <a:xfrm>
                <a:off x="8873719" y="1339576"/>
                <a:ext cx="124162" cy="245561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Rectangle 139">
                <a:extLst>
                  <a:ext uri="{FF2B5EF4-FFF2-40B4-BE49-F238E27FC236}">
                    <a16:creationId xmlns:a16="http://schemas.microsoft.com/office/drawing/2014/main" id="{C69DBC06-5399-C5AA-A343-DDC17414A5BD}"/>
                  </a:ext>
                </a:extLst>
              </p:cNvPr>
              <p:cNvSpPr/>
              <p:nvPr/>
            </p:nvSpPr>
            <p:spPr>
              <a:xfrm>
                <a:off x="9004347" y="1219632"/>
                <a:ext cx="124162" cy="365505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Rectangle 140">
                <a:extLst>
                  <a:ext uri="{FF2B5EF4-FFF2-40B4-BE49-F238E27FC236}">
                    <a16:creationId xmlns:a16="http://schemas.microsoft.com/office/drawing/2014/main" id="{864724CA-D0D3-1DAB-0EE6-E9D478EC7859}"/>
                  </a:ext>
                </a:extLst>
              </p:cNvPr>
              <p:cNvSpPr/>
              <p:nvPr/>
            </p:nvSpPr>
            <p:spPr>
              <a:xfrm>
                <a:off x="9124090" y="1264920"/>
                <a:ext cx="124162" cy="320217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Rectangle 141">
                <a:extLst>
                  <a:ext uri="{FF2B5EF4-FFF2-40B4-BE49-F238E27FC236}">
                    <a16:creationId xmlns:a16="http://schemas.microsoft.com/office/drawing/2014/main" id="{73CA91D9-0645-0FB0-11C7-6ECBB6314257}"/>
                  </a:ext>
                </a:extLst>
              </p:cNvPr>
              <p:cNvSpPr/>
              <p:nvPr/>
            </p:nvSpPr>
            <p:spPr>
              <a:xfrm>
                <a:off x="9258347" y="1386840"/>
                <a:ext cx="124162" cy="198297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Rectangle 142">
                <a:extLst>
                  <a:ext uri="{FF2B5EF4-FFF2-40B4-BE49-F238E27FC236}">
                    <a16:creationId xmlns:a16="http://schemas.microsoft.com/office/drawing/2014/main" id="{6386249C-C545-FA4D-7175-49CE48D3401B}"/>
                  </a:ext>
                </a:extLst>
              </p:cNvPr>
              <p:cNvSpPr/>
              <p:nvPr/>
            </p:nvSpPr>
            <p:spPr>
              <a:xfrm>
                <a:off x="9385347" y="1339576"/>
                <a:ext cx="124162" cy="245561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Rectangle 143">
                <a:extLst>
                  <a:ext uri="{FF2B5EF4-FFF2-40B4-BE49-F238E27FC236}">
                    <a16:creationId xmlns:a16="http://schemas.microsoft.com/office/drawing/2014/main" id="{356D1430-F7E4-414C-0277-02B74B20F3E5}"/>
                  </a:ext>
                </a:extLst>
              </p:cNvPr>
              <p:cNvSpPr/>
              <p:nvPr/>
            </p:nvSpPr>
            <p:spPr>
              <a:xfrm>
                <a:off x="9512347" y="1463040"/>
                <a:ext cx="124162" cy="122097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Rectangle 144">
                <a:extLst>
                  <a:ext uri="{FF2B5EF4-FFF2-40B4-BE49-F238E27FC236}">
                    <a16:creationId xmlns:a16="http://schemas.microsoft.com/office/drawing/2014/main" id="{1C589A3F-B957-E1EC-BBD7-44C4948F96A2}"/>
                  </a:ext>
                </a:extLst>
              </p:cNvPr>
              <p:cNvSpPr/>
              <p:nvPr/>
            </p:nvSpPr>
            <p:spPr>
              <a:xfrm>
                <a:off x="9646604" y="1339576"/>
                <a:ext cx="124162" cy="245561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Rectangle 145">
                <a:extLst>
                  <a:ext uri="{FF2B5EF4-FFF2-40B4-BE49-F238E27FC236}">
                    <a16:creationId xmlns:a16="http://schemas.microsoft.com/office/drawing/2014/main" id="{C0068F9C-E495-9351-89FA-0295FE34F316}"/>
                  </a:ext>
                </a:extLst>
              </p:cNvPr>
              <p:cNvSpPr/>
              <p:nvPr/>
            </p:nvSpPr>
            <p:spPr>
              <a:xfrm>
                <a:off x="9777232" y="1463040"/>
                <a:ext cx="124162" cy="122097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Rectangle 146">
                <a:extLst>
                  <a:ext uri="{FF2B5EF4-FFF2-40B4-BE49-F238E27FC236}">
                    <a16:creationId xmlns:a16="http://schemas.microsoft.com/office/drawing/2014/main" id="{32475D80-1725-4A18-466A-C612A3AC5EBB}"/>
                  </a:ext>
                </a:extLst>
              </p:cNvPr>
              <p:cNvSpPr/>
              <p:nvPr/>
            </p:nvSpPr>
            <p:spPr>
              <a:xfrm>
                <a:off x="9907861" y="1386840"/>
                <a:ext cx="124162" cy="198297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Rectangle 147">
                <a:extLst>
                  <a:ext uri="{FF2B5EF4-FFF2-40B4-BE49-F238E27FC236}">
                    <a16:creationId xmlns:a16="http://schemas.microsoft.com/office/drawing/2014/main" id="{881E11AF-62C8-5F74-9093-D049776BBF18}"/>
                  </a:ext>
                </a:extLst>
              </p:cNvPr>
              <p:cNvSpPr/>
              <p:nvPr/>
            </p:nvSpPr>
            <p:spPr>
              <a:xfrm>
                <a:off x="10034861" y="1386840"/>
                <a:ext cx="124162" cy="198297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Rectangle 148">
                <a:extLst>
                  <a:ext uri="{FF2B5EF4-FFF2-40B4-BE49-F238E27FC236}">
                    <a16:creationId xmlns:a16="http://schemas.microsoft.com/office/drawing/2014/main" id="{56168F90-B51E-BA5B-A956-5F0B3B54DF97}"/>
                  </a:ext>
                </a:extLst>
              </p:cNvPr>
              <p:cNvSpPr/>
              <p:nvPr/>
            </p:nvSpPr>
            <p:spPr>
              <a:xfrm>
                <a:off x="10147347" y="1339576"/>
                <a:ext cx="124162" cy="245561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Rectangle 149">
                <a:extLst>
                  <a:ext uri="{FF2B5EF4-FFF2-40B4-BE49-F238E27FC236}">
                    <a16:creationId xmlns:a16="http://schemas.microsoft.com/office/drawing/2014/main" id="{88A96FE3-FF3A-6572-9427-3DF7D6EB6DBD}"/>
                  </a:ext>
                </a:extLst>
              </p:cNvPr>
              <p:cNvSpPr/>
              <p:nvPr/>
            </p:nvSpPr>
            <p:spPr>
              <a:xfrm>
                <a:off x="10256205" y="1386840"/>
                <a:ext cx="124162" cy="198297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Rectangle 150">
                <a:extLst>
                  <a:ext uri="{FF2B5EF4-FFF2-40B4-BE49-F238E27FC236}">
                    <a16:creationId xmlns:a16="http://schemas.microsoft.com/office/drawing/2014/main" id="{28E7C7B7-5E43-B48C-ED77-D80C91B4A6A5}"/>
                  </a:ext>
                </a:extLst>
              </p:cNvPr>
              <p:cNvSpPr/>
              <p:nvPr/>
            </p:nvSpPr>
            <p:spPr>
              <a:xfrm>
                <a:off x="10383205" y="1463040"/>
                <a:ext cx="124162" cy="122097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Rectangle 151">
                <a:extLst>
                  <a:ext uri="{FF2B5EF4-FFF2-40B4-BE49-F238E27FC236}">
                    <a16:creationId xmlns:a16="http://schemas.microsoft.com/office/drawing/2014/main" id="{FD44F946-DC11-EF4D-D54A-A37DB7D5EBD9}"/>
                  </a:ext>
                </a:extLst>
              </p:cNvPr>
              <p:cNvSpPr/>
              <p:nvPr/>
            </p:nvSpPr>
            <p:spPr>
              <a:xfrm>
                <a:off x="10517462" y="1539240"/>
                <a:ext cx="124162" cy="45897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Rectangle 152">
                <a:extLst>
                  <a:ext uri="{FF2B5EF4-FFF2-40B4-BE49-F238E27FC236}">
                    <a16:creationId xmlns:a16="http://schemas.microsoft.com/office/drawing/2014/main" id="{7A339A42-A231-4691-D8E9-1E828608E51E}"/>
                  </a:ext>
                </a:extLst>
              </p:cNvPr>
              <p:cNvSpPr/>
              <p:nvPr/>
            </p:nvSpPr>
            <p:spPr>
              <a:xfrm>
                <a:off x="10637205" y="1386840"/>
                <a:ext cx="124162" cy="198297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Rectangle 153">
                <a:extLst>
                  <a:ext uri="{FF2B5EF4-FFF2-40B4-BE49-F238E27FC236}">
                    <a16:creationId xmlns:a16="http://schemas.microsoft.com/office/drawing/2014/main" id="{954D80DA-B42F-EC6C-65B4-97CA19263101}"/>
                  </a:ext>
                </a:extLst>
              </p:cNvPr>
              <p:cNvSpPr/>
              <p:nvPr/>
            </p:nvSpPr>
            <p:spPr>
              <a:xfrm>
                <a:off x="10767834" y="1463040"/>
                <a:ext cx="124162" cy="122097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5" name="Group 154">
              <a:extLst>
                <a:ext uri="{FF2B5EF4-FFF2-40B4-BE49-F238E27FC236}">
                  <a16:creationId xmlns:a16="http://schemas.microsoft.com/office/drawing/2014/main" id="{04B5930A-A6EB-7534-1D03-0D2EE1E8F357}"/>
                </a:ext>
              </a:extLst>
            </p:cNvPr>
            <p:cNvGrpSpPr/>
            <p:nvPr/>
          </p:nvGrpSpPr>
          <p:grpSpPr>
            <a:xfrm>
              <a:off x="7232611" y="1645236"/>
              <a:ext cx="2397230" cy="381821"/>
              <a:chOff x="8494766" y="1203590"/>
              <a:chExt cx="2397230" cy="381821"/>
            </a:xfrm>
          </p:grpSpPr>
          <p:sp>
            <p:nvSpPr>
              <p:cNvPr id="156" name="Rectangle 155">
                <a:extLst>
                  <a:ext uri="{FF2B5EF4-FFF2-40B4-BE49-F238E27FC236}">
                    <a16:creationId xmlns:a16="http://schemas.microsoft.com/office/drawing/2014/main" id="{BA70CE51-9FFE-0D13-8834-57A24F4D7F35}"/>
                  </a:ext>
                </a:extLst>
              </p:cNvPr>
              <p:cNvSpPr/>
              <p:nvPr/>
            </p:nvSpPr>
            <p:spPr>
              <a:xfrm>
                <a:off x="8494766" y="1203590"/>
                <a:ext cx="124162" cy="381821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Rectangle 156">
                <a:extLst>
                  <a:ext uri="{FF2B5EF4-FFF2-40B4-BE49-F238E27FC236}">
                    <a16:creationId xmlns:a16="http://schemas.microsoft.com/office/drawing/2014/main" id="{F3052677-C0A7-30BF-1387-0C3B0E665789}"/>
                  </a:ext>
                </a:extLst>
              </p:cNvPr>
              <p:cNvSpPr/>
              <p:nvPr/>
            </p:nvSpPr>
            <p:spPr>
              <a:xfrm>
                <a:off x="8618928" y="1246472"/>
                <a:ext cx="124162" cy="338939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Rectangle 157">
                <a:extLst>
                  <a:ext uri="{FF2B5EF4-FFF2-40B4-BE49-F238E27FC236}">
                    <a16:creationId xmlns:a16="http://schemas.microsoft.com/office/drawing/2014/main" id="{9A080604-9BBD-5244-0499-436D71D3B744}"/>
                  </a:ext>
                </a:extLst>
              </p:cNvPr>
              <p:cNvSpPr/>
              <p:nvPr/>
            </p:nvSpPr>
            <p:spPr>
              <a:xfrm>
                <a:off x="8743090" y="1264920"/>
                <a:ext cx="124162" cy="320217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Rectangle 158">
                <a:extLst>
                  <a:ext uri="{FF2B5EF4-FFF2-40B4-BE49-F238E27FC236}">
                    <a16:creationId xmlns:a16="http://schemas.microsoft.com/office/drawing/2014/main" id="{EF838394-A930-166A-8C58-8DC1F81EC44E}"/>
                  </a:ext>
                </a:extLst>
              </p:cNvPr>
              <p:cNvSpPr/>
              <p:nvPr/>
            </p:nvSpPr>
            <p:spPr>
              <a:xfrm>
                <a:off x="8873719" y="1339576"/>
                <a:ext cx="124162" cy="245561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Rectangle 159">
                <a:extLst>
                  <a:ext uri="{FF2B5EF4-FFF2-40B4-BE49-F238E27FC236}">
                    <a16:creationId xmlns:a16="http://schemas.microsoft.com/office/drawing/2014/main" id="{0FDAB7E1-E8A8-5EE8-43A1-A81D9A7DB501}"/>
                  </a:ext>
                </a:extLst>
              </p:cNvPr>
              <p:cNvSpPr/>
              <p:nvPr/>
            </p:nvSpPr>
            <p:spPr>
              <a:xfrm>
                <a:off x="9004347" y="1219632"/>
                <a:ext cx="124162" cy="365505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Rectangle 160">
                <a:extLst>
                  <a:ext uri="{FF2B5EF4-FFF2-40B4-BE49-F238E27FC236}">
                    <a16:creationId xmlns:a16="http://schemas.microsoft.com/office/drawing/2014/main" id="{EC3C354D-A0D0-8AF2-D766-5B992A5C85E3}"/>
                  </a:ext>
                </a:extLst>
              </p:cNvPr>
              <p:cNvSpPr/>
              <p:nvPr/>
            </p:nvSpPr>
            <p:spPr>
              <a:xfrm>
                <a:off x="9124090" y="1264920"/>
                <a:ext cx="124162" cy="320217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Rectangle 161">
                <a:extLst>
                  <a:ext uri="{FF2B5EF4-FFF2-40B4-BE49-F238E27FC236}">
                    <a16:creationId xmlns:a16="http://schemas.microsoft.com/office/drawing/2014/main" id="{6DDEB133-D7C9-6228-32F1-F67E6CAD0DA4}"/>
                  </a:ext>
                </a:extLst>
              </p:cNvPr>
              <p:cNvSpPr/>
              <p:nvPr/>
            </p:nvSpPr>
            <p:spPr>
              <a:xfrm>
                <a:off x="9258347" y="1386840"/>
                <a:ext cx="124162" cy="198297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Rectangle 162">
                <a:extLst>
                  <a:ext uri="{FF2B5EF4-FFF2-40B4-BE49-F238E27FC236}">
                    <a16:creationId xmlns:a16="http://schemas.microsoft.com/office/drawing/2014/main" id="{8C911252-515E-416C-1CA9-DC3546C6A9D5}"/>
                  </a:ext>
                </a:extLst>
              </p:cNvPr>
              <p:cNvSpPr/>
              <p:nvPr/>
            </p:nvSpPr>
            <p:spPr>
              <a:xfrm>
                <a:off x="9385347" y="1339576"/>
                <a:ext cx="124162" cy="245561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Rectangle 163">
                <a:extLst>
                  <a:ext uri="{FF2B5EF4-FFF2-40B4-BE49-F238E27FC236}">
                    <a16:creationId xmlns:a16="http://schemas.microsoft.com/office/drawing/2014/main" id="{BCFE353F-27EA-67C0-6361-EE21290F687F}"/>
                  </a:ext>
                </a:extLst>
              </p:cNvPr>
              <p:cNvSpPr/>
              <p:nvPr/>
            </p:nvSpPr>
            <p:spPr>
              <a:xfrm>
                <a:off x="9512347" y="1463040"/>
                <a:ext cx="124162" cy="122097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Rectangle 164">
                <a:extLst>
                  <a:ext uri="{FF2B5EF4-FFF2-40B4-BE49-F238E27FC236}">
                    <a16:creationId xmlns:a16="http://schemas.microsoft.com/office/drawing/2014/main" id="{6529D19A-95BE-F4A8-C7D1-53125919782A}"/>
                  </a:ext>
                </a:extLst>
              </p:cNvPr>
              <p:cNvSpPr/>
              <p:nvPr/>
            </p:nvSpPr>
            <p:spPr>
              <a:xfrm>
                <a:off x="9646604" y="1339576"/>
                <a:ext cx="124162" cy="245561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Rectangle 165">
                <a:extLst>
                  <a:ext uri="{FF2B5EF4-FFF2-40B4-BE49-F238E27FC236}">
                    <a16:creationId xmlns:a16="http://schemas.microsoft.com/office/drawing/2014/main" id="{FB3D912F-A8F5-46BF-7FC2-685EC5F72D02}"/>
                  </a:ext>
                </a:extLst>
              </p:cNvPr>
              <p:cNvSpPr/>
              <p:nvPr/>
            </p:nvSpPr>
            <p:spPr>
              <a:xfrm>
                <a:off x="9777232" y="1463040"/>
                <a:ext cx="124162" cy="122097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Rectangle 166">
                <a:extLst>
                  <a:ext uri="{FF2B5EF4-FFF2-40B4-BE49-F238E27FC236}">
                    <a16:creationId xmlns:a16="http://schemas.microsoft.com/office/drawing/2014/main" id="{9A48E83F-EA53-DDEB-086D-829B93B7A1F4}"/>
                  </a:ext>
                </a:extLst>
              </p:cNvPr>
              <p:cNvSpPr/>
              <p:nvPr/>
            </p:nvSpPr>
            <p:spPr>
              <a:xfrm>
                <a:off x="9907861" y="1386840"/>
                <a:ext cx="124162" cy="198297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Rectangle 167">
                <a:extLst>
                  <a:ext uri="{FF2B5EF4-FFF2-40B4-BE49-F238E27FC236}">
                    <a16:creationId xmlns:a16="http://schemas.microsoft.com/office/drawing/2014/main" id="{4830932B-02FB-FD58-6910-A87FA32F7B0D}"/>
                  </a:ext>
                </a:extLst>
              </p:cNvPr>
              <p:cNvSpPr/>
              <p:nvPr/>
            </p:nvSpPr>
            <p:spPr>
              <a:xfrm>
                <a:off x="10034861" y="1386840"/>
                <a:ext cx="124162" cy="198297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9" name="Rectangle 168">
                <a:extLst>
                  <a:ext uri="{FF2B5EF4-FFF2-40B4-BE49-F238E27FC236}">
                    <a16:creationId xmlns:a16="http://schemas.microsoft.com/office/drawing/2014/main" id="{34160C22-E821-544D-2C99-401623F35BC1}"/>
                  </a:ext>
                </a:extLst>
              </p:cNvPr>
              <p:cNvSpPr/>
              <p:nvPr/>
            </p:nvSpPr>
            <p:spPr>
              <a:xfrm>
                <a:off x="10147347" y="1339576"/>
                <a:ext cx="124162" cy="245561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0" name="Rectangle 169">
                <a:extLst>
                  <a:ext uri="{FF2B5EF4-FFF2-40B4-BE49-F238E27FC236}">
                    <a16:creationId xmlns:a16="http://schemas.microsoft.com/office/drawing/2014/main" id="{794A273F-65F6-E751-8EEA-313B23AF9738}"/>
                  </a:ext>
                </a:extLst>
              </p:cNvPr>
              <p:cNvSpPr/>
              <p:nvPr/>
            </p:nvSpPr>
            <p:spPr>
              <a:xfrm>
                <a:off x="10256205" y="1386840"/>
                <a:ext cx="124162" cy="198297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1" name="Rectangle 170">
                <a:extLst>
                  <a:ext uri="{FF2B5EF4-FFF2-40B4-BE49-F238E27FC236}">
                    <a16:creationId xmlns:a16="http://schemas.microsoft.com/office/drawing/2014/main" id="{9135053B-49CC-054E-AF20-18F10E1EE8D4}"/>
                  </a:ext>
                </a:extLst>
              </p:cNvPr>
              <p:cNvSpPr/>
              <p:nvPr/>
            </p:nvSpPr>
            <p:spPr>
              <a:xfrm>
                <a:off x="10383205" y="1463040"/>
                <a:ext cx="124162" cy="122097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2" name="Rectangle 171">
                <a:extLst>
                  <a:ext uri="{FF2B5EF4-FFF2-40B4-BE49-F238E27FC236}">
                    <a16:creationId xmlns:a16="http://schemas.microsoft.com/office/drawing/2014/main" id="{FD8E37C0-C552-955F-8BCD-AB003A88B77F}"/>
                  </a:ext>
                </a:extLst>
              </p:cNvPr>
              <p:cNvSpPr/>
              <p:nvPr/>
            </p:nvSpPr>
            <p:spPr>
              <a:xfrm>
                <a:off x="10517462" y="1539240"/>
                <a:ext cx="124162" cy="45897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3" name="Rectangle 172">
                <a:extLst>
                  <a:ext uri="{FF2B5EF4-FFF2-40B4-BE49-F238E27FC236}">
                    <a16:creationId xmlns:a16="http://schemas.microsoft.com/office/drawing/2014/main" id="{F80E1F93-F500-FAFE-8800-CE62B17B69AC}"/>
                  </a:ext>
                </a:extLst>
              </p:cNvPr>
              <p:cNvSpPr/>
              <p:nvPr/>
            </p:nvSpPr>
            <p:spPr>
              <a:xfrm>
                <a:off x="10637205" y="1386840"/>
                <a:ext cx="124162" cy="198297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4" name="Rectangle 173">
                <a:extLst>
                  <a:ext uri="{FF2B5EF4-FFF2-40B4-BE49-F238E27FC236}">
                    <a16:creationId xmlns:a16="http://schemas.microsoft.com/office/drawing/2014/main" id="{C371CD1D-E2E6-06EE-B807-6ED0148A1A88}"/>
                  </a:ext>
                </a:extLst>
              </p:cNvPr>
              <p:cNvSpPr/>
              <p:nvPr/>
            </p:nvSpPr>
            <p:spPr>
              <a:xfrm>
                <a:off x="10767834" y="1463040"/>
                <a:ext cx="124162" cy="122097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5" name="Group 174">
              <a:extLst>
                <a:ext uri="{FF2B5EF4-FFF2-40B4-BE49-F238E27FC236}">
                  <a16:creationId xmlns:a16="http://schemas.microsoft.com/office/drawing/2014/main" id="{77876962-9FAD-D552-149F-6902D92B37BA}"/>
                </a:ext>
              </a:extLst>
            </p:cNvPr>
            <p:cNvGrpSpPr/>
            <p:nvPr/>
          </p:nvGrpSpPr>
          <p:grpSpPr>
            <a:xfrm>
              <a:off x="7232611" y="2183855"/>
              <a:ext cx="2397230" cy="381821"/>
              <a:chOff x="8494766" y="1203590"/>
              <a:chExt cx="2397230" cy="381821"/>
            </a:xfrm>
          </p:grpSpPr>
          <p:sp>
            <p:nvSpPr>
              <p:cNvPr id="176" name="Rectangle 175">
                <a:extLst>
                  <a:ext uri="{FF2B5EF4-FFF2-40B4-BE49-F238E27FC236}">
                    <a16:creationId xmlns:a16="http://schemas.microsoft.com/office/drawing/2014/main" id="{298D6D19-4AAC-2F84-9D12-70C401C9A5A7}"/>
                  </a:ext>
                </a:extLst>
              </p:cNvPr>
              <p:cNvSpPr/>
              <p:nvPr/>
            </p:nvSpPr>
            <p:spPr>
              <a:xfrm>
                <a:off x="8494766" y="1203590"/>
                <a:ext cx="124162" cy="381821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7" name="Rectangle 176">
                <a:extLst>
                  <a:ext uri="{FF2B5EF4-FFF2-40B4-BE49-F238E27FC236}">
                    <a16:creationId xmlns:a16="http://schemas.microsoft.com/office/drawing/2014/main" id="{692B225A-0467-D8EA-5FF7-6D31516A5FE0}"/>
                  </a:ext>
                </a:extLst>
              </p:cNvPr>
              <p:cNvSpPr/>
              <p:nvPr/>
            </p:nvSpPr>
            <p:spPr>
              <a:xfrm>
                <a:off x="8618928" y="1246472"/>
                <a:ext cx="124162" cy="338939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8" name="Rectangle 177">
                <a:extLst>
                  <a:ext uri="{FF2B5EF4-FFF2-40B4-BE49-F238E27FC236}">
                    <a16:creationId xmlns:a16="http://schemas.microsoft.com/office/drawing/2014/main" id="{45E43EAE-D4DF-5398-EAEC-7F156FED7E30}"/>
                  </a:ext>
                </a:extLst>
              </p:cNvPr>
              <p:cNvSpPr/>
              <p:nvPr/>
            </p:nvSpPr>
            <p:spPr>
              <a:xfrm>
                <a:off x="8743090" y="1264920"/>
                <a:ext cx="124162" cy="320217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9" name="Rectangle 178">
                <a:extLst>
                  <a:ext uri="{FF2B5EF4-FFF2-40B4-BE49-F238E27FC236}">
                    <a16:creationId xmlns:a16="http://schemas.microsoft.com/office/drawing/2014/main" id="{98091AB5-45BB-CD90-EB82-D1081D112A1B}"/>
                  </a:ext>
                </a:extLst>
              </p:cNvPr>
              <p:cNvSpPr/>
              <p:nvPr/>
            </p:nvSpPr>
            <p:spPr>
              <a:xfrm>
                <a:off x="8873719" y="1339576"/>
                <a:ext cx="124162" cy="245561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0" name="Rectangle 179">
                <a:extLst>
                  <a:ext uri="{FF2B5EF4-FFF2-40B4-BE49-F238E27FC236}">
                    <a16:creationId xmlns:a16="http://schemas.microsoft.com/office/drawing/2014/main" id="{1237A659-1606-41B2-61E6-D7B6181E0558}"/>
                  </a:ext>
                </a:extLst>
              </p:cNvPr>
              <p:cNvSpPr/>
              <p:nvPr/>
            </p:nvSpPr>
            <p:spPr>
              <a:xfrm>
                <a:off x="9004347" y="1219632"/>
                <a:ext cx="124162" cy="365505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1" name="Rectangle 180">
                <a:extLst>
                  <a:ext uri="{FF2B5EF4-FFF2-40B4-BE49-F238E27FC236}">
                    <a16:creationId xmlns:a16="http://schemas.microsoft.com/office/drawing/2014/main" id="{E37C0F5B-4194-7B7B-BFFC-12100FA24D41}"/>
                  </a:ext>
                </a:extLst>
              </p:cNvPr>
              <p:cNvSpPr/>
              <p:nvPr/>
            </p:nvSpPr>
            <p:spPr>
              <a:xfrm>
                <a:off x="9124090" y="1264920"/>
                <a:ext cx="124162" cy="320217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2" name="Rectangle 181">
                <a:extLst>
                  <a:ext uri="{FF2B5EF4-FFF2-40B4-BE49-F238E27FC236}">
                    <a16:creationId xmlns:a16="http://schemas.microsoft.com/office/drawing/2014/main" id="{E819FB20-B22A-3130-310F-430871900399}"/>
                  </a:ext>
                </a:extLst>
              </p:cNvPr>
              <p:cNvSpPr/>
              <p:nvPr/>
            </p:nvSpPr>
            <p:spPr>
              <a:xfrm>
                <a:off x="9258347" y="1386840"/>
                <a:ext cx="124162" cy="198297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3" name="Rectangle 182">
                <a:extLst>
                  <a:ext uri="{FF2B5EF4-FFF2-40B4-BE49-F238E27FC236}">
                    <a16:creationId xmlns:a16="http://schemas.microsoft.com/office/drawing/2014/main" id="{376C246E-0B9D-546E-622C-2611FFA32162}"/>
                  </a:ext>
                </a:extLst>
              </p:cNvPr>
              <p:cNvSpPr/>
              <p:nvPr/>
            </p:nvSpPr>
            <p:spPr>
              <a:xfrm>
                <a:off x="9385347" y="1339576"/>
                <a:ext cx="124162" cy="245561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4" name="Rectangle 183">
                <a:extLst>
                  <a:ext uri="{FF2B5EF4-FFF2-40B4-BE49-F238E27FC236}">
                    <a16:creationId xmlns:a16="http://schemas.microsoft.com/office/drawing/2014/main" id="{52DB3E39-52AA-DD66-5746-BCB111F4A740}"/>
                  </a:ext>
                </a:extLst>
              </p:cNvPr>
              <p:cNvSpPr/>
              <p:nvPr/>
            </p:nvSpPr>
            <p:spPr>
              <a:xfrm>
                <a:off x="9512347" y="1463040"/>
                <a:ext cx="124162" cy="122097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5" name="Rectangle 184">
                <a:extLst>
                  <a:ext uri="{FF2B5EF4-FFF2-40B4-BE49-F238E27FC236}">
                    <a16:creationId xmlns:a16="http://schemas.microsoft.com/office/drawing/2014/main" id="{67B0F54E-5FDA-5BA7-7480-E7393461D395}"/>
                  </a:ext>
                </a:extLst>
              </p:cNvPr>
              <p:cNvSpPr/>
              <p:nvPr/>
            </p:nvSpPr>
            <p:spPr>
              <a:xfrm>
                <a:off x="9646604" y="1339576"/>
                <a:ext cx="124162" cy="245561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6" name="Rectangle 185">
                <a:extLst>
                  <a:ext uri="{FF2B5EF4-FFF2-40B4-BE49-F238E27FC236}">
                    <a16:creationId xmlns:a16="http://schemas.microsoft.com/office/drawing/2014/main" id="{22259F45-BBBB-63B9-834B-24F0462C4B9A}"/>
                  </a:ext>
                </a:extLst>
              </p:cNvPr>
              <p:cNvSpPr/>
              <p:nvPr/>
            </p:nvSpPr>
            <p:spPr>
              <a:xfrm>
                <a:off x="9777232" y="1463040"/>
                <a:ext cx="124162" cy="122097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7" name="Rectangle 186">
                <a:extLst>
                  <a:ext uri="{FF2B5EF4-FFF2-40B4-BE49-F238E27FC236}">
                    <a16:creationId xmlns:a16="http://schemas.microsoft.com/office/drawing/2014/main" id="{90C742B7-183C-FE05-537D-8F9410750309}"/>
                  </a:ext>
                </a:extLst>
              </p:cNvPr>
              <p:cNvSpPr/>
              <p:nvPr/>
            </p:nvSpPr>
            <p:spPr>
              <a:xfrm>
                <a:off x="9907861" y="1386840"/>
                <a:ext cx="124162" cy="198297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8" name="Rectangle 187">
                <a:extLst>
                  <a:ext uri="{FF2B5EF4-FFF2-40B4-BE49-F238E27FC236}">
                    <a16:creationId xmlns:a16="http://schemas.microsoft.com/office/drawing/2014/main" id="{87700BD0-63D5-1A38-B427-8C2164BD164B}"/>
                  </a:ext>
                </a:extLst>
              </p:cNvPr>
              <p:cNvSpPr/>
              <p:nvPr/>
            </p:nvSpPr>
            <p:spPr>
              <a:xfrm>
                <a:off x="10034861" y="1386840"/>
                <a:ext cx="124162" cy="198297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9" name="Rectangle 188">
                <a:extLst>
                  <a:ext uri="{FF2B5EF4-FFF2-40B4-BE49-F238E27FC236}">
                    <a16:creationId xmlns:a16="http://schemas.microsoft.com/office/drawing/2014/main" id="{D83AE97D-B75F-553D-66F2-3A0F70D392A3}"/>
                  </a:ext>
                </a:extLst>
              </p:cNvPr>
              <p:cNvSpPr/>
              <p:nvPr/>
            </p:nvSpPr>
            <p:spPr>
              <a:xfrm>
                <a:off x="10147347" y="1339576"/>
                <a:ext cx="124162" cy="245561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0" name="Rectangle 189">
                <a:extLst>
                  <a:ext uri="{FF2B5EF4-FFF2-40B4-BE49-F238E27FC236}">
                    <a16:creationId xmlns:a16="http://schemas.microsoft.com/office/drawing/2014/main" id="{F6C2818B-087C-3111-BD9D-776D762EBCAD}"/>
                  </a:ext>
                </a:extLst>
              </p:cNvPr>
              <p:cNvSpPr/>
              <p:nvPr/>
            </p:nvSpPr>
            <p:spPr>
              <a:xfrm>
                <a:off x="10256205" y="1386840"/>
                <a:ext cx="124162" cy="198297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1" name="Rectangle 190">
                <a:extLst>
                  <a:ext uri="{FF2B5EF4-FFF2-40B4-BE49-F238E27FC236}">
                    <a16:creationId xmlns:a16="http://schemas.microsoft.com/office/drawing/2014/main" id="{25969257-B94F-331E-B1B8-D2602B96289F}"/>
                  </a:ext>
                </a:extLst>
              </p:cNvPr>
              <p:cNvSpPr/>
              <p:nvPr/>
            </p:nvSpPr>
            <p:spPr>
              <a:xfrm>
                <a:off x="10383205" y="1463040"/>
                <a:ext cx="124162" cy="122097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2" name="Rectangle 191">
                <a:extLst>
                  <a:ext uri="{FF2B5EF4-FFF2-40B4-BE49-F238E27FC236}">
                    <a16:creationId xmlns:a16="http://schemas.microsoft.com/office/drawing/2014/main" id="{52EAA763-6E49-4234-0EAA-497DB3365BDC}"/>
                  </a:ext>
                </a:extLst>
              </p:cNvPr>
              <p:cNvSpPr/>
              <p:nvPr/>
            </p:nvSpPr>
            <p:spPr>
              <a:xfrm>
                <a:off x="10517462" y="1539240"/>
                <a:ext cx="124162" cy="45897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3" name="Rectangle 192">
                <a:extLst>
                  <a:ext uri="{FF2B5EF4-FFF2-40B4-BE49-F238E27FC236}">
                    <a16:creationId xmlns:a16="http://schemas.microsoft.com/office/drawing/2014/main" id="{2C091409-3493-C779-4BC7-8E3ACF7DA808}"/>
                  </a:ext>
                </a:extLst>
              </p:cNvPr>
              <p:cNvSpPr/>
              <p:nvPr/>
            </p:nvSpPr>
            <p:spPr>
              <a:xfrm>
                <a:off x="10637205" y="1386840"/>
                <a:ext cx="124162" cy="198297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4" name="Rectangle 193">
                <a:extLst>
                  <a:ext uri="{FF2B5EF4-FFF2-40B4-BE49-F238E27FC236}">
                    <a16:creationId xmlns:a16="http://schemas.microsoft.com/office/drawing/2014/main" id="{3CB19A5B-59C7-0E12-F4D8-4DCF8300895F}"/>
                  </a:ext>
                </a:extLst>
              </p:cNvPr>
              <p:cNvSpPr/>
              <p:nvPr/>
            </p:nvSpPr>
            <p:spPr>
              <a:xfrm>
                <a:off x="10767834" y="1463040"/>
                <a:ext cx="124162" cy="122097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5" name="Group 194">
              <a:extLst>
                <a:ext uri="{FF2B5EF4-FFF2-40B4-BE49-F238E27FC236}">
                  <a16:creationId xmlns:a16="http://schemas.microsoft.com/office/drawing/2014/main" id="{F2B2EB52-A6BB-6299-706D-D7F97474489B}"/>
                </a:ext>
              </a:extLst>
            </p:cNvPr>
            <p:cNvGrpSpPr/>
            <p:nvPr/>
          </p:nvGrpSpPr>
          <p:grpSpPr>
            <a:xfrm>
              <a:off x="7232611" y="2735000"/>
              <a:ext cx="2397230" cy="381821"/>
              <a:chOff x="8494766" y="1203590"/>
              <a:chExt cx="2397230" cy="381821"/>
            </a:xfrm>
          </p:grpSpPr>
          <p:sp>
            <p:nvSpPr>
              <p:cNvPr id="196" name="Rectangle 195">
                <a:extLst>
                  <a:ext uri="{FF2B5EF4-FFF2-40B4-BE49-F238E27FC236}">
                    <a16:creationId xmlns:a16="http://schemas.microsoft.com/office/drawing/2014/main" id="{3D3A514A-3FF6-E3D6-7708-D17BE22049D7}"/>
                  </a:ext>
                </a:extLst>
              </p:cNvPr>
              <p:cNvSpPr/>
              <p:nvPr/>
            </p:nvSpPr>
            <p:spPr>
              <a:xfrm>
                <a:off x="8494766" y="1203590"/>
                <a:ext cx="124162" cy="381821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7" name="Rectangle 196">
                <a:extLst>
                  <a:ext uri="{FF2B5EF4-FFF2-40B4-BE49-F238E27FC236}">
                    <a16:creationId xmlns:a16="http://schemas.microsoft.com/office/drawing/2014/main" id="{78C8B207-DAE4-3ADF-2A12-2E76A451F2A3}"/>
                  </a:ext>
                </a:extLst>
              </p:cNvPr>
              <p:cNvSpPr/>
              <p:nvPr/>
            </p:nvSpPr>
            <p:spPr>
              <a:xfrm>
                <a:off x="8618928" y="1246472"/>
                <a:ext cx="124162" cy="338939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8" name="Rectangle 197">
                <a:extLst>
                  <a:ext uri="{FF2B5EF4-FFF2-40B4-BE49-F238E27FC236}">
                    <a16:creationId xmlns:a16="http://schemas.microsoft.com/office/drawing/2014/main" id="{29D93532-EAB1-7D6E-66BA-A1D87B2A6255}"/>
                  </a:ext>
                </a:extLst>
              </p:cNvPr>
              <p:cNvSpPr/>
              <p:nvPr/>
            </p:nvSpPr>
            <p:spPr>
              <a:xfrm>
                <a:off x="8743090" y="1264920"/>
                <a:ext cx="124162" cy="320217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9" name="Rectangle 198">
                <a:extLst>
                  <a:ext uri="{FF2B5EF4-FFF2-40B4-BE49-F238E27FC236}">
                    <a16:creationId xmlns:a16="http://schemas.microsoft.com/office/drawing/2014/main" id="{D421A794-C6F1-978D-82BB-E60B7CF60965}"/>
                  </a:ext>
                </a:extLst>
              </p:cNvPr>
              <p:cNvSpPr/>
              <p:nvPr/>
            </p:nvSpPr>
            <p:spPr>
              <a:xfrm>
                <a:off x="8873719" y="1339576"/>
                <a:ext cx="124162" cy="245561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0" name="Rectangle 199">
                <a:extLst>
                  <a:ext uri="{FF2B5EF4-FFF2-40B4-BE49-F238E27FC236}">
                    <a16:creationId xmlns:a16="http://schemas.microsoft.com/office/drawing/2014/main" id="{6D793A3A-30EB-601A-F106-6FA9D2C0893D}"/>
                  </a:ext>
                </a:extLst>
              </p:cNvPr>
              <p:cNvSpPr/>
              <p:nvPr/>
            </p:nvSpPr>
            <p:spPr>
              <a:xfrm>
                <a:off x="9004347" y="1219632"/>
                <a:ext cx="124162" cy="365505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1" name="Rectangle 200">
                <a:extLst>
                  <a:ext uri="{FF2B5EF4-FFF2-40B4-BE49-F238E27FC236}">
                    <a16:creationId xmlns:a16="http://schemas.microsoft.com/office/drawing/2014/main" id="{E10D5BC0-B8D8-63F1-167A-DB556993DF05}"/>
                  </a:ext>
                </a:extLst>
              </p:cNvPr>
              <p:cNvSpPr/>
              <p:nvPr/>
            </p:nvSpPr>
            <p:spPr>
              <a:xfrm>
                <a:off x="9124090" y="1264920"/>
                <a:ext cx="124162" cy="320217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2" name="Rectangle 201">
                <a:extLst>
                  <a:ext uri="{FF2B5EF4-FFF2-40B4-BE49-F238E27FC236}">
                    <a16:creationId xmlns:a16="http://schemas.microsoft.com/office/drawing/2014/main" id="{FAEE603D-5DDF-2F5F-4D86-E75AC329777D}"/>
                  </a:ext>
                </a:extLst>
              </p:cNvPr>
              <p:cNvSpPr/>
              <p:nvPr/>
            </p:nvSpPr>
            <p:spPr>
              <a:xfrm>
                <a:off x="9258347" y="1386840"/>
                <a:ext cx="124162" cy="198297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3" name="Rectangle 202">
                <a:extLst>
                  <a:ext uri="{FF2B5EF4-FFF2-40B4-BE49-F238E27FC236}">
                    <a16:creationId xmlns:a16="http://schemas.microsoft.com/office/drawing/2014/main" id="{AED56F23-CAC5-846B-9768-17E0E1A82146}"/>
                  </a:ext>
                </a:extLst>
              </p:cNvPr>
              <p:cNvSpPr/>
              <p:nvPr/>
            </p:nvSpPr>
            <p:spPr>
              <a:xfrm>
                <a:off x="9385347" y="1339576"/>
                <a:ext cx="124162" cy="245561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4" name="Rectangle 203">
                <a:extLst>
                  <a:ext uri="{FF2B5EF4-FFF2-40B4-BE49-F238E27FC236}">
                    <a16:creationId xmlns:a16="http://schemas.microsoft.com/office/drawing/2014/main" id="{42564E15-C93E-4C7B-DCEC-CB4C54F20C6A}"/>
                  </a:ext>
                </a:extLst>
              </p:cNvPr>
              <p:cNvSpPr/>
              <p:nvPr/>
            </p:nvSpPr>
            <p:spPr>
              <a:xfrm>
                <a:off x="9512347" y="1463040"/>
                <a:ext cx="124162" cy="122097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5" name="Rectangle 204">
                <a:extLst>
                  <a:ext uri="{FF2B5EF4-FFF2-40B4-BE49-F238E27FC236}">
                    <a16:creationId xmlns:a16="http://schemas.microsoft.com/office/drawing/2014/main" id="{97B041C6-5FC2-A048-1C88-D5D253B3BE2E}"/>
                  </a:ext>
                </a:extLst>
              </p:cNvPr>
              <p:cNvSpPr/>
              <p:nvPr/>
            </p:nvSpPr>
            <p:spPr>
              <a:xfrm>
                <a:off x="9646604" y="1339576"/>
                <a:ext cx="124162" cy="245561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6" name="Rectangle 205">
                <a:extLst>
                  <a:ext uri="{FF2B5EF4-FFF2-40B4-BE49-F238E27FC236}">
                    <a16:creationId xmlns:a16="http://schemas.microsoft.com/office/drawing/2014/main" id="{FD0815D0-E0BE-48D2-956A-74EF82F92BC4}"/>
                  </a:ext>
                </a:extLst>
              </p:cNvPr>
              <p:cNvSpPr/>
              <p:nvPr/>
            </p:nvSpPr>
            <p:spPr>
              <a:xfrm>
                <a:off x="9777232" y="1463040"/>
                <a:ext cx="124162" cy="122097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7" name="Rectangle 206">
                <a:extLst>
                  <a:ext uri="{FF2B5EF4-FFF2-40B4-BE49-F238E27FC236}">
                    <a16:creationId xmlns:a16="http://schemas.microsoft.com/office/drawing/2014/main" id="{8CEF22D2-FB3B-3B42-F5E4-A12B85610834}"/>
                  </a:ext>
                </a:extLst>
              </p:cNvPr>
              <p:cNvSpPr/>
              <p:nvPr/>
            </p:nvSpPr>
            <p:spPr>
              <a:xfrm>
                <a:off x="9907861" y="1386840"/>
                <a:ext cx="124162" cy="198297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8" name="Rectangle 207">
                <a:extLst>
                  <a:ext uri="{FF2B5EF4-FFF2-40B4-BE49-F238E27FC236}">
                    <a16:creationId xmlns:a16="http://schemas.microsoft.com/office/drawing/2014/main" id="{C6E2553A-785E-C313-6844-A4BF1B039C4B}"/>
                  </a:ext>
                </a:extLst>
              </p:cNvPr>
              <p:cNvSpPr/>
              <p:nvPr/>
            </p:nvSpPr>
            <p:spPr>
              <a:xfrm>
                <a:off x="10034861" y="1386840"/>
                <a:ext cx="124162" cy="198297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9" name="Rectangle 208">
                <a:extLst>
                  <a:ext uri="{FF2B5EF4-FFF2-40B4-BE49-F238E27FC236}">
                    <a16:creationId xmlns:a16="http://schemas.microsoft.com/office/drawing/2014/main" id="{5C100338-5378-EE4C-315B-B012D26FCDFF}"/>
                  </a:ext>
                </a:extLst>
              </p:cNvPr>
              <p:cNvSpPr/>
              <p:nvPr/>
            </p:nvSpPr>
            <p:spPr>
              <a:xfrm>
                <a:off x="10147347" y="1339576"/>
                <a:ext cx="124162" cy="245561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0" name="Rectangle 209">
                <a:extLst>
                  <a:ext uri="{FF2B5EF4-FFF2-40B4-BE49-F238E27FC236}">
                    <a16:creationId xmlns:a16="http://schemas.microsoft.com/office/drawing/2014/main" id="{20F03DDC-F5CC-8FBB-7DD1-ECB719F5CD89}"/>
                  </a:ext>
                </a:extLst>
              </p:cNvPr>
              <p:cNvSpPr/>
              <p:nvPr/>
            </p:nvSpPr>
            <p:spPr>
              <a:xfrm>
                <a:off x="10256205" y="1386840"/>
                <a:ext cx="124162" cy="198297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1" name="Rectangle 210">
                <a:extLst>
                  <a:ext uri="{FF2B5EF4-FFF2-40B4-BE49-F238E27FC236}">
                    <a16:creationId xmlns:a16="http://schemas.microsoft.com/office/drawing/2014/main" id="{36A91B7A-6B37-BEC4-14F9-0AF4E366C707}"/>
                  </a:ext>
                </a:extLst>
              </p:cNvPr>
              <p:cNvSpPr/>
              <p:nvPr/>
            </p:nvSpPr>
            <p:spPr>
              <a:xfrm>
                <a:off x="10383205" y="1463040"/>
                <a:ext cx="124162" cy="122097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2" name="Rectangle 211">
                <a:extLst>
                  <a:ext uri="{FF2B5EF4-FFF2-40B4-BE49-F238E27FC236}">
                    <a16:creationId xmlns:a16="http://schemas.microsoft.com/office/drawing/2014/main" id="{3E752E61-6F8E-C388-A548-19AEAD85F71C}"/>
                  </a:ext>
                </a:extLst>
              </p:cNvPr>
              <p:cNvSpPr/>
              <p:nvPr/>
            </p:nvSpPr>
            <p:spPr>
              <a:xfrm>
                <a:off x="10517462" y="1539240"/>
                <a:ext cx="124162" cy="45897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3" name="Rectangle 212">
                <a:extLst>
                  <a:ext uri="{FF2B5EF4-FFF2-40B4-BE49-F238E27FC236}">
                    <a16:creationId xmlns:a16="http://schemas.microsoft.com/office/drawing/2014/main" id="{886775BD-7F3B-C5E6-D85D-A295D1981C5D}"/>
                  </a:ext>
                </a:extLst>
              </p:cNvPr>
              <p:cNvSpPr/>
              <p:nvPr/>
            </p:nvSpPr>
            <p:spPr>
              <a:xfrm>
                <a:off x="10637205" y="1386840"/>
                <a:ext cx="124162" cy="198297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4" name="Rectangle 213">
                <a:extLst>
                  <a:ext uri="{FF2B5EF4-FFF2-40B4-BE49-F238E27FC236}">
                    <a16:creationId xmlns:a16="http://schemas.microsoft.com/office/drawing/2014/main" id="{144A1045-6CE4-C4E2-9FFD-EEB46A80C9C5}"/>
                  </a:ext>
                </a:extLst>
              </p:cNvPr>
              <p:cNvSpPr/>
              <p:nvPr/>
            </p:nvSpPr>
            <p:spPr>
              <a:xfrm>
                <a:off x="10767834" y="1463040"/>
                <a:ext cx="124162" cy="122097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78" name="Group 377">
            <a:extLst>
              <a:ext uri="{FF2B5EF4-FFF2-40B4-BE49-F238E27FC236}">
                <a16:creationId xmlns:a16="http://schemas.microsoft.com/office/drawing/2014/main" id="{942AD03E-D494-D7AC-9574-1B123F8182DC}"/>
              </a:ext>
            </a:extLst>
          </p:cNvPr>
          <p:cNvGrpSpPr/>
          <p:nvPr/>
        </p:nvGrpSpPr>
        <p:grpSpPr>
          <a:xfrm>
            <a:off x="-1542238" y="6354357"/>
            <a:ext cx="4491002" cy="3621224"/>
            <a:chOff x="-1221659" y="4123157"/>
            <a:chExt cx="4491002" cy="3621224"/>
          </a:xfrm>
        </p:grpSpPr>
        <p:sp>
          <p:nvSpPr>
            <p:cNvPr id="217" name="Rectangle 216">
              <a:extLst>
                <a:ext uri="{FF2B5EF4-FFF2-40B4-BE49-F238E27FC236}">
                  <a16:creationId xmlns:a16="http://schemas.microsoft.com/office/drawing/2014/main" id="{6D143BD8-D1BC-DA8A-5DA7-E0308B22A00A}"/>
                </a:ext>
              </a:extLst>
            </p:cNvPr>
            <p:cNvSpPr/>
            <p:nvPr/>
          </p:nvSpPr>
          <p:spPr>
            <a:xfrm>
              <a:off x="417364" y="4123157"/>
              <a:ext cx="2382581" cy="43916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n-Dimensional</a:t>
              </a:r>
            </a:p>
          </p:txBody>
        </p:sp>
        <p:sp>
          <p:nvSpPr>
            <p:cNvPr id="218" name="Rectangle 217">
              <a:extLst>
                <a:ext uri="{FF2B5EF4-FFF2-40B4-BE49-F238E27FC236}">
                  <a16:creationId xmlns:a16="http://schemas.microsoft.com/office/drawing/2014/main" id="{2B24DC9A-69A7-0C0A-6C45-F27B0E792471}"/>
                </a:ext>
              </a:extLst>
            </p:cNvPr>
            <p:cNvSpPr/>
            <p:nvPr/>
          </p:nvSpPr>
          <p:spPr>
            <a:xfrm>
              <a:off x="-298059" y="4593195"/>
              <a:ext cx="3567402" cy="315118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2" name="Rectangle 321">
              <a:extLst>
                <a:ext uri="{FF2B5EF4-FFF2-40B4-BE49-F238E27FC236}">
                  <a16:creationId xmlns:a16="http://schemas.microsoft.com/office/drawing/2014/main" id="{2AFA00AF-D761-7595-FDD3-145A15F96681}"/>
                </a:ext>
              </a:extLst>
            </p:cNvPr>
            <p:cNvSpPr/>
            <p:nvPr/>
          </p:nvSpPr>
          <p:spPr>
            <a:xfrm>
              <a:off x="1107368" y="4726180"/>
              <a:ext cx="928640" cy="9286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dist="50800" dir="3360000" sx="108000" sy="108000" algn="ctr" rotWithShape="0">
                <a:schemeClr val="tx1"/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effectLst>
                  <a:outerShdw blurRad="50800" dist="50800" dir="5400000" algn="ctr" rotWithShape="0">
                    <a:schemeClr val="tx1"/>
                  </a:outerShdw>
                </a:effectLst>
              </a:endParaRPr>
            </a:p>
          </p:txBody>
        </p:sp>
        <p:grpSp>
          <p:nvGrpSpPr>
            <p:cNvPr id="343" name="Group 342">
              <a:extLst>
                <a:ext uri="{FF2B5EF4-FFF2-40B4-BE49-F238E27FC236}">
                  <a16:creationId xmlns:a16="http://schemas.microsoft.com/office/drawing/2014/main" id="{056E04E8-B8B2-B14F-C92B-8227F3488CBC}"/>
                </a:ext>
              </a:extLst>
            </p:cNvPr>
            <p:cNvGrpSpPr/>
            <p:nvPr/>
          </p:nvGrpSpPr>
          <p:grpSpPr>
            <a:xfrm>
              <a:off x="1213433" y="4812958"/>
              <a:ext cx="422336" cy="360049"/>
              <a:chOff x="1584635" y="5058278"/>
              <a:chExt cx="347637" cy="296367"/>
            </a:xfrm>
          </p:grpSpPr>
          <p:sp>
            <p:nvSpPr>
              <p:cNvPr id="323" name="Oval 322">
                <a:extLst>
                  <a:ext uri="{FF2B5EF4-FFF2-40B4-BE49-F238E27FC236}">
                    <a16:creationId xmlns:a16="http://schemas.microsoft.com/office/drawing/2014/main" id="{952905FC-37B8-7E15-DB80-A6D8BFB1B955}"/>
                  </a:ext>
                </a:extLst>
              </p:cNvPr>
              <p:cNvSpPr/>
              <p:nvPr/>
            </p:nvSpPr>
            <p:spPr>
              <a:xfrm>
                <a:off x="1679885" y="5058278"/>
                <a:ext cx="72190" cy="7219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4" name="Oval 323">
                <a:extLst>
                  <a:ext uri="{FF2B5EF4-FFF2-40B4-BE49-F238E27FC236}">
                    <a16:creationId xmlns:a16="http://schemas.microsoft.com/office/drawing/2014/main" id="{E4A1C1FF-2A7E-E762-7186-F223E509A665}"/>
                  </a:ext>
                </a:extLst>
              </p:cNvPr>
              <p:cNvSpPr/>
              <p:nvPr/>
            </p:nvSpPr>
            <p:spPr>
              <a:xfrm>
                <a:off x="1777532" y="5084742"/>
                <a:ext cx="72190" cy="7219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5" name="Oval 324">
                <a:extLst>
                  <a:ext uri="{FF2B5EF4-FFF2-40B4-BE49-F238E27FC236}">
                    <a16:creationId xmlns:a16="http://schemas.microsoft.com/office/drawing/2014/main" id="{45837EC6-B2A5-3677-7755-C080A3DF8C1B}"/>
                  </a:ext>
                </a:extLst>
              </p:cNvPr>
              <p:cNvSpPr/>
              <p:nvPr/>
            </p:nvSpPr>
            <p:spPr>
              <a:xfrm>
                <a:off x="1679885" y="5190380"/>
                <a:ext cx="72190" cy="7219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6" name="Oval 325">
                <a:extLst>
                  <a:ext uri="{FF2B5EF4-FFF2-40B4-BE49-F238E27FC236}">
                    <a16:creationId xmlns:a16="http://schemas.microsoft.com/office/drawing/2014/main" id="{87E6CB25-6E97-CFDB-3A63-AE906080C179}"/>
                  </a:ext>
                </a:extLst>
              </p:cNvPr>
              <p:cNvSpPr/>
              <p:nvPr/>
            </p:nvSpPr>
            <p:spPr>
              <a:xfrm>
                <a:off x="1765610" y="5193555"/>
                <a:ext cx="72190" cy="7219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7" name="Oval 326">
                <a:extLst>
                  <a:ext uri="{FF2B5EF4-FFF2-40B4-BE49-F238E27FC236}">
                    <a16:creationId xmlns:a16="http://schemas.microsoft.com/office/drawing/2014/main" id="{4EAB62CF-2AA7-D936-B740-44DE5FD4A497}"/>
                  </a:ext>
                </a:extLst>
              </p:cNvPr>
              <p:cNvSpPr/>
              <p:nvPr/>
            </p:nvSpPr>
            <p:spPr>
              <a:xfrm>
                <a:off x="1584635" y="5114180"/>
                <a:ext cx="72190" cy="7219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8" name="Oval 327">
                <a:extLst>
                  <a:ext uri="{FF2B5EF4-FFF2-40B4-BE49-F238E27FC236}">
                    <a16:creationId xmlns:a16="http://schemas.microsoft.com/office/drawing/2014/main" id="{0BD414FA-48B8-DB61-C222-A3B256BE5267}"/>
                  </a:ext>
                </a:extLst>
              </p:cNvPr>
              <p:cNvSpPr/>
              <p:nvPr/>
            </p:nvSpPr>
            <p:spPr>
              <a:xfrm>
                <a:off x="1590985" y="5225305"/>
                <a:ext cx="72190" cy="7219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9" name="Oval 328">
                <a:extLst>
                  <a:ext uri="{FF2B5EF4-FFF2-40B4-BE49-F238E27FC236}">
                    <a16:creationId xmlns:a16="http://schemas.microsoft.com/office/drawing/2014/main" id="{7D240EDE-0868-819F-308C-1F4BB3235BCB}"/>
                  </a:ext>
                </a:extLst>
              </p:cNvPr>
              <p:cNvSpPr/>
              <p:nvPr/>
            </p:nvSpPr>
            <p:spPr>
              <a:xfrm>
                <a:off x="1670360" y="5282455"/>
                <a:ext cx="72190" cy="7219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0" name="Oval 329">
                <a:extLst>
                  <a:ext uri="{FF2B5EF4-FFF2-40B4-BE49-F238E27FC236}">
                    <a16:creationId xmlns:a16="http://schemas.microsoft.com/office/drawing/2014/main" id="{6729D3A4-E058-69AB-A257-5EE44A8BA8F0}"/>
                  </a:ext>
                </a:extLst>
              </p:cNvPr>
              <p:cNvSpPr/>
              <p:nvPr/>
            </p:nvSpPr>
            <p:spPr>
              <a:xfrm>
                <a:off x="1816410" y="5272930"/>
                <a:ext cx="72190" cy="7219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2" name="Oval 331">
                <a:extLst>
                  <a:ext uri="{FF2B5EF4-FFF2-40B4-BE49-F238E27FC236}">
                    <a16:creationId xmlns:a16="http://schemas.microsoft.com/office/drawing/2014/main" id="{004395DA-A3CA-AC24-A056-53C58765D035}"/>
                  </a:ext>
                </a:extLst>
              </p:cNvPr>
              <p:cNvSpPr/>
              <p:nvPr/>
            </p:nvSpPr>
            <p:spPr>
              <a:xfrm>
                <a:off x="1860082" y="5157767"/>
                <a:ext cx="72190" cy="7219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42" name="Group 341">
              <a:extLst>
                <a:ext uri="{FF2B5EF4-FFF2-40B4-BE49-F238E27FC236}">
                  <a16:creationId xmlns:a16="http://schemas.microsoft.com/office/drawing/2014/main" id="{0AEF77E9-419A-F4FB-0B48-D517938FEE83}"/>
                </a:ext>
              </a:extLst>
            </p:cNvPr>
            <p:cNvGrpSpPr/>
            <p:nvPr/>
          </p:nvGrpSpPr>
          <p:grpSpPr>
            <a:xfrm>
              <a:off x="1635717" y="5317192"/>
              <a:ext cx="390156" cy="329985"/>
              <a:chOff x="1920032" y="5449757"/>
              <a:chExt cx="358379" cy="303108"/>
            </a:xfrm>
          </p:grpSpPr>
          <p:sp>
            <p:nvSpPr>
              <p:cNvPr id="333" name="Oval 332">
                <a:extLst>
                  <a:ext uri="{FF2B5EF4-FFF2-40B4-BE49-F238E27FC236}">
                    <a16:creationId xmlns:a16="http://schemas.microsoft.com/office/drawing/2014/main" id="{5447D95D-8030-5C9B-31CA-6334A328E560}"/>
                  </a:ext>
                </a:extLst>
              </p:cNvPr>
              <p:cNvSpPr/>
              <p:nvPr/>
            </p:nvSpPr>
            <p:spPr>
              <a:xfrm>
                <a:off x="2017478" y="5466023"/>
                <a:ext cx="72190" cy="7219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4" name="Oval 333">
                <a:extLst>
                  <a:ext uri="{FF2B5EF4-FFF2-40B4-BE49-F238E27FC236}">
                    <a16:creationId xmlns:a16="http://schemas.microsoft.com/office/drawing/2014/main" id="{0963D03D-756A-3BD4-6FFC-C6F6926D720C}"/>
                  </a:ext>
                </a:extLst>
              </p:cNvPr>
              <p:cNvSpPr/>
              <p:nvPr/>
            </p:nvSpPr>
            <p:spPr>
              <a:xfrm>
                <a:off x="2140763" y="5449757"/>
                <a:ext cx="72190" cy="7219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5" name="Oval 334">
                <a:extLst>
                  <a:ext uri="{FF2B5EF4-FFF2-40B4-BE49-F238E27FC236}">
                    <a16:creationId xmlns:a16="http://schemas.microsoft.com/office/drawing/2014/main" id="{FD671437-BBE1-D3FA-C613-BA9DB7E2DB56}"/>
                  </a:ext>
                </a:extLst>
              </p:cNvPr>
              <p:cNvSpPr/>
              <p:nvPr/>
            </p:nvSpPr>
            <p:spPr>
              <a:xfrm>
                <a:off x="2026024" y="5581033"/>
                <a:ext cx="72190" cy="7219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6" name="Oval 335">
                <a:extLst>
                  <a:ext uri="{FF2B5EF4-FFF2-40B4-BE49-F238E27FC236}">
                    <a16:creationId xmlns:a16="http://schemas.microsoft.com/office/drawing/2014/main" id="{CA4DE965-07CC-AFDC-1866-3E61B763AD14}"/>
                  </a:ext>
                </a:extLst>
              </p:cNvPr>
              <p:cNvSpPr/>
              <p:nvPr/>
            </p:nvSpPr>
            <p:spPr>
              <a:xfrm>
                <a:off x="2111749" y="5584208"/>
                <a:ext cx="72190" cy="7219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7" name="Oval 336">
                <a:extLst>
                  <a:ext uri="{FF2B5EF4-FFF2-40B4-BE49-F238E27FC236}">
                    <a16:creationId xmlns:a16="http://schemas.microsoft.com/office/drawing/2014/main" id="{6C32F4AF-9473-FC68-D40A-12E1C4F5FE8E}"/>
                  </a:ext>
                </a:extLst>
              </p:cNvPr>
              <p:cNvSpPr/>
              <p:nvPr/>
            </p:nvSpPr>
            <p:spPr>
              <a:xfrm>
                <a:off x="1922228" y="5513379"/>
                <a:ext cx="72190" cy="7219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8" name="Oval 337">
                <a:extLst>
                  <a:ext uri="{FF2B5EF4-FFF2-40B4-BE49-F238E27FC236}">
                    <a16:creationId xmlns:a16="http://schemas.microsoft.com/office/drawing/2014/main" id="{4EC0AA2C-F338-8D3F-647F-6D7943B28F57}"/>
                  </a:ext>
                </a:extLst>
              </p:cNvPr>
              <p:cNvSpPr/>
              <p:nvPr/>
            </p:nvSpPr>
            <p:spPr>
              <a:xfrm>
                <a:off x="1920032" y="5624504"/>
                <a:ext cx="72190" cy="7219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9" name="Oval 338">
                <a:extLst>
                  <a:ext uri="{FF2B5EF4-FFF2-40B4-BE49-F238E27FC236}">
                    <a16:creationId xmlns:a16="http://schemas.microsoft.com/office/drawing/2014/main" id="{9D8EE795-20BB-8632-4F81-E8C5D825F2A5}"/>
                  </a:ext>
                </a:extLst>
              </p:cNvPr>
              <p:cNvSpPr/>
              <p:nvPr/>
            </p:nvSpPr>
            <p:spPr>
              <a:xfrm>
                <a:off x="2025045" y="5673108"/>
                <a:ext cx="72190" cy="7219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0" name="Oval 339">
                <a:extLst>
                  <a:ext uri="{FF2B5EF4-FFF2-40B4-BE49-F238E27FC236}">
                    <a16:creationId xmlns:a16="http://schemas.microsoft.com/office/drawing/2014/main" id="{2F122A50-60BC-9E78-AA56-D86063E10C69}"/>
                  </a:ext>
                </a:extLst>
              </p:cNvPr>
              <p:cNvSpPr/>
              <p:nvPr/>
            </p:nvSpPr>
            <p:spPr>
              <a:xfrm>
                <a:off x="2179641" y="5680675"/>
                <a:ext cx="72190" cy="7219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1" name="Oval 340">
                <a:extLst>
                  <a:ext uri="{FF2B5EF4-FFF2-40B4-BE49-F238E27FC236}">
                    <a16:creationId xmlns:a16="http://schemas.microsoft.com/office/drawing/2014/main" id="{370E464F-A10A-0A53-F27C-14308056C3FA}"/>
                  </a:ext>
                </a:extLst>
              </p:cNvPr>
              <p:cNvSpPr/>
              <p:nvPr/>
            </p:nvSpPr>
            <p:spPr>
              <a:xfrm>
                <a:off x="2206221" y="5548420"/>
                <a:ext cx="72190" cy="7219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44" name="Rectangle 343">
              <a:extLst>
                <a:ext uri="{FF2B5EF4-FFF2-40B4-BE49-F238E27FC236}">
                  <a16:creationId xmlns:a16="http://schemas.microsoft.com/office/drawing/2014/main" id="{F5AA2777-709B-C83A-D246-3E0624E272D8}"/>
                </a:ext>
              </a:extLst>
            </p:cNvPr>
            <p:cNvSpPr/>
            <p:nvPr/>
          </p:nvSpPr>
          <p:spPr>
            <a:xfrm rot="16200000">
              <a:off x="1830917" y="5141350"/>
              <a:ext cx="881400" cy="25908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PC2</a:t>
              </a:r>
            </a:p>
          </p:txBody>
        </p:sp>
        <p:sp>
          <p:nvSpPr>
            <p:cNvPr id="345" name="Rectangle 344">
              <a:extLst>
                <a:ext uri="{FF2B5EF4-FFF2-40B4-BE49-F238E27FC236}">
                  <a16:creationId xmlns:a16="http://schemas.microsoft.com/office/drawing/2014/main" id="{A4E57BD1-1172-725E-3207-88E1C204C76A}"/>
                </a:ext>
              </a:extLst>
            </p:cNvPr>
            <p:cNvSpPr/>
            <p:nvPr/>
          </p:nvSpPr>
          <p:spPr>
            <a:xfrm>
              <a:off x="1089745" y="5728934"/>
              <a:ext cx="881394" cy="25908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PC1</a:t>
              </a:r>
            </a:p>
          </p:txBody>
        </p:sp>
        <p:sp>
          <p:nvSpPr>
            <p:cNvPr id="360" name="Rectangle 359">
              <a:extLst>
                <a:ext uri="{FF2B5EF4-FFF2-40B4-BE49-F238E27FC236}">
                  <a16:creationId xmlns:a16="http://schemas.microsoft.com/office/drawing/2014/main" id="{C394B4B3-4491-8C59-05C9-8F1B12A12612}"/>
                </a:ext>
              </a:extLst>
            </p:cNvPr>
            <p:cNvSpPr/>
            <p:nvPr/>
          </p:nvSpPr>
          <p:spPr>
            <a:xfrm>
              <a:off x="-273675" y="6167731"/>
              <a:ext cx="1082771" cy="31828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PC1</a:t>
              </a:r>
            </a:p>
          </p:txBody>
        </p:sp>
        <p:cxnSp>
          <p:nvCxnSpPr>
            <p:cNvPr id="347" name="Straight Connector 346">
              <a:extLst>
                <a:ext uri="{FF2B5EF4-FFF2-40B4-BE49-F238E27FC236}">
                  <a16:creationId xmlns:a16="http://schemas.microsoft.com/office/drawing/2014/main" id="{2DE52FF7-53B0-94EE-1B72-DCFD42DC7217}"/>
                </a:ext>
              </a:extLst>
            </p:cNvPr>
            <p:cNvCxnSpPr>
              <a:cxnSpLocks/>
            </p:cNvCxnSpPr>
            <p:nvPr/>
          </p:nvCxnSpPr>
          <p:spPr>
            <a:xfrm>
              <a:off x="261338" y="6477694"/>
              <a:ext cx="0" cy="120596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48" name="Rectangle 347">
              <a:extLst>
                <a:ext uri="{FF2B5EF4-FFF2-40B4-BE49-F238E27FC236}">
                  <a16:creationId xmlns:a16="http://schemas.microsoft.com/office/drawing/2014/main" id="{B68AF3E9-DCCB-27B8-CDB0-F328D2D3EEC8}"/>
                </a:ext>
              </a:extLst>
            </p:cNvPr>
            <p:cNvSpPr/>
            <p:nvPr/>
          </p:nvSpPr>
          <p:spPr>
            <a:xfrm>
              <a:off x="267711" y="6532190"/>
              <a:ext cx="413068" cy="150378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0" name="Rectangle 349">
              <a:extLst>
                <a:ext uri="{FF2B5EF4-FFF2-40B4-BE49-F238E27FC236}">
                  <a16:creationId xmlns:a16="http://schemas.microsoft.com/office/drawing/2014/main" id="{47079194-F779-6C74-CF72-E9069A43DA4B}"/>
                </a:ext>
              </a:extLst>
            </p:cNvPr>
            <p:cNvSpPr/>
            <p:nvPr/>
          </p:nvSpPr>
          <p:spPr>
            <a:xfrm>
              <a:off x="-65254" y="6788169"/>
              <a:ext cx="320159" cy="150378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1" name="Rectangle 350">
              <a:extLst>
                <a:ext uri="{FF2B5EF4-FFF2-40B4-BE49-F238E27FC236}">
                  <a16:creationId xmlns:a16="http://schemas.microsoft.com/office/drawing/2014/main" id="{72597641-9D88-9B1A-4A36-F96CCD0A6FAC}"/>
                </a:ext>
              </a:extLst>
            </p:cNvPr>
            <p:cNvSpPr/>
            <p:nvPr/>
          </p:nvSpPr>
          <p:spPr>
            <a:xfrm>
              <a:off x="268979" y="6968605"/>
              <a:ext cx="270154" cy="150378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2" name="Rectangle 351">
              <a:extLst>
                <a:ext uri="{FF2B5EF4-FFF2-40B4-BE49-F238E27FC236}">
                  <a16:creationId xmlns:a16="http://schemas.microsoft.com/office/drawing/2014/main" id="{DC89F66C-2673-852F-224E-354F08F7DCF5}"/>
                </a:ext>
              </a:extLst>
            </p:cNvPr>
            <p:cNvSpPr/>
            <p:nvPr/>
          </p:nvSpPr>
          <p:spPr>
            <a:xfrm>
              <a:off x="268980" y="7217179"/>
              <a:ext cx="161677" cy="150378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3" name="Rectangle 352">
              <a:extLst>
                <a:ext uri="{FF2B5EF4-FFF2-40B4-BE49-F238E27FC236}">
                  <a16:creationId xmlns:a16="http://schemas.microsoft.com/office/drawing/2014/main" id="{26A2B9DE-915A-BBB6-6072-BCD4EC305CAF}"/>
                </a:ext>
              </a:extLst>
            </p:cNvPr>
            <p:cNvSpPr/>
            <p:nvPr/>
          </p:nvSpPr>
          <p:spPr>
            <a:xfrm>
              <a:off x="28580" y="7492616"/>
              <a:ext cx="217448" cy="150378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4" name="Rectangle 353">
              <a:extLst>
                <a:ext uri="{FF2B5EF4-FFF2-40B4-BE49-F238E27FC236}">
                  <a16:creationId xmlns:a16="http://schemas.microsoft.com/office/drawing/2014/main" id="{B851E1AB-E321-F525-D17F-678F77144213}"/>
                </a:ext>
              </a:extLst>
            </p:cNvPr>
            <p:cNvSpPr/>
            <p:nvPr/>
          </p:nvSpPr>
          <p:spPr>
            <a:xfrm>
              <a:off x="-1221659" y="6517070"/>
              <a:ext cx="1168030" cy="17749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 b="1" dirty="0"/>
                <a:t>Feature 1</a:t>
              </a:r>
            </a:p>
          </p:txBody>
        </p:sp>
        <p:sp>
          <p:nvSpPr>
            <p:cNvPr id="355" name="Rectangle 354">
              <a:extLst>
                <a:ext uri="{FF2B5EF4-FFF2-40B4-BE49-F238E27FC236}">
                  <a16:creationId xmlns:a16="http://schemas.microsoft.com/office/drawing/2014/main" id="{FFAAFB79-487A-CDAA-BA61-2BCE61D044A9}"/>
                </a:ext>
              </a:extLst>
            </p:cNvPr>
            <p:cNvSpPr/>
            <p:nvPr/>
          </p:nvSpPr>
          <p:spPr>
            <a:xfrm>
              <a:off x="-1221659" y="6754428"/>
              <a:ext cx="1168030" cy="17749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 b="1" dirty="0"/>
                <a:t>Feature 2</a:t>
              </a:r>
            </a:p>
          </p:txBody>
        </p:sp>
        <p:sp>
          <p:nvSpPr>
            <p:cNvPr id="356" name="Rectangle 355">
              <a:extLst>
                <a:ext uri="{FF2B5EF4-FFF2-40B4-BE49-F238E27FC236}">
                  <a16:creationId xmlns:a16="http://schemas.microsoft.com/office/drawing/2014/main" id="{A40FD775-C07D-4CD9-2B51-F678982CA4C9}"/>
                </a:ext>
              </a:extLst>
            </p:cNvPr>
            <p:cNvSpPr/>
            <p:nvPr/>
          </p:nvSpPr>
          <p:spPr>
            <a:xfrm>
              <a:off x="-1221659" y="6991786"/>
              <a:ext cx="1168030" cy="17749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 b="1" dirty="0"/>
                <a:t>Feature 3</a:t>
              </a:r>
            </a:p>
          </p:txBody>
        </p:sp>
        <p:sp>
          <p:nvSpPr>
            <p:cNvPr id="357" name="Rectangle 356">
              <a:extLst>
                <a:ext uri="{FF2B5EF4-FFF2-40B4-BE49-F238E27FC236}">
                  <a16:creationId xmlns:a16="http://schemas.microsoft.com/office/drawing/2014/main" id="{E086EDDA-87A3-60C7-CF14-8D7282E1CC73}"/>
                </a:ext>
              </a:extLst>
            </p:cNvPr>
            <p:cNvSpPr/>
            <p:nvPr/>
          </p:nvSpPr>
          <p:spPr>
            <a:xfrm>
              <a:off x="-1221659" y="7229144"/>
              <a:ext cx="1168030" cy="17749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 b="1" dirty="0"/>
                <a:t>Feature 4</a:t>
              </a:r>
            </a:p>
          </p:txBody>
        </p:sp>
        <p:sp>
          <p:nvSpPr>
            <p:cNvPr id="358" name="Rectangle 357">
              <a:extLst>
                <a:ext uri="{FF2B5EF4-FFF2-40B4-BE49-F238E27FC236}">
                  <a16:creationId xmlns:a16="http://schemas.microsoft.com/office/drawing/2014/main" id="{9968D457-1582-97DC-A6A9-0A521A4333A0}"/>
                </a:ext>
              </a:extLst>
            </p:cNvPr>
            <p:cNvSpPr/>
            <p:nvPr/>
          </p:nvSpPr>
          <p:spPr>
            <a:xfrm>
              <a:off x="-1221659" y="7466502"/>
              <a:ext cx="1168030" cy="17749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 b="1" dirty="0"/>
                <a:t>Feature 5</a:t>
              </a:r>
            </a:p>
          </p:txBody>
        </p:sp>
        <p:sp>
          <p:nvSpPr>
            <p:cNvPr id="361" name="Rectangle 360">
              <a:extLst>
                <a:ext uri="{FF2B5EF4-FFF2-40B4-BE49-F238E27FC236}">
                  <a16:creationId xmlns:a16="http://schemas.microsoft.com/office/drawing/2014/main" id="{77AACA22-231C-86EA-8FBD-0A5B60396A53}"/>
                </a:ext>
              </a:extLst>
            </p:cNvPr>
            <p:cNvSpPr/>
            <p:nvPr/>
          </p:nvSpPr>
          <p:spPr>
            <a:xfrm>
              <a:off x="857863" y="6167731"/>
              <a:ext cx="1082771" cy="31828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PC2</a:t>
              </a:r>
            </a:p>
          </p:txBody>
        </p:sp>
        <p:sp>
          <p:nvSpPr>
            <p:cNvPr id="362" name="Rectangle 361">
              <a:extLst>
                <a:ext uri="{FF2B5EF4-FFF2-40B4-BE49-F238E27FC236}">
                  <a16:creationId xmlns:a16="http://schemas.microsoft.com/office/drawing/2014/main" id="{D20A01EF-FCD4-2932-9481-3B66C16EE009}"/>
                </a:ext>
              </a:extLst>
            </p:cNvPr>
            <p:cNvSpPr/>
            <p:nvPr/>
          </p:nvSpPr>
          <p:spPr>
            <a:xfrm>
              <a:off x="2016652" y="6167731"/>
              <a:ext cx="1082771" cy="31828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PC3</a:t>
              </a:r>
            </a:p>
          </p:txBody>
        </p:sp>
        <p:cxnSp>
          <p:nvCxnSpPr>
            <p:cNvPr id="363" name="Straight Connector 362">
              <a:extLst>
                <a:ext uri="{FF2B5EF4-FFF2-40B4-BE49-F238E27FC236}">
                  <a16:creationId xmlns:a16="http://schemas.microsoft.com/office/drawing/2014/main" id="{987698CD-29F9-178F-1D80-ABF05DDF2C2F}"/>
                </a:ext>
              </a:extLst>
            </p:cNvPr>
            <p:cNvCxnSpPr>
              <a:cxnSpLocks/>
            </p:cNvCxnSpPr>
            <p:nvPr/>
          </p:nvCxnSpPr>
          <p:spPr>
            <a:xfrm>
              <a:off x="1330859" y="6477694"/>
              <a:ext cx="0" cy="120596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64" name="Rectangle 363">
              <a:extLst>
                <a:ext uri="{FF2B5EF4-FFF2-40B4-BE49-F238E27FC236}">
                  <a16:creationId xmlns:a16="http://schemas.microsoft.com/office/drawing/2014/main" id="{CB2FFF14-93C5-2E3D-A7DC-2C69E6939FFD}"/>
                </a:ext>
              </a:extLst>
            </p:cNvPr>
            <p:cNvSpPr/>
            <p:nvPr/>
          </p:nvSpPr>
          <p:spPr>
            <a:xfrm>
              <a:off x="1337232" y="6532190"/>
              <a:ext cx="413068" cy="150378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5" name="Rectangle 364">
              <a:extLst>
                <a:ext uri="{FF2B5EF4-FFF2-40B4-BE49-F238E27FC236}">
                  <a16:creationId xmlns:a16="http://schemas.microsoft.com/office/drawing/2014/main" id="{CFFFAA30-946A-6774-946E-AA5DB6C8F6CA}"/>
                </a:ext>
              </a:extLst>
            </p:cNvPr>
            <p:cNvSpPr/>
            <p:nvPr/>
          </p:nvSpPr>
          <p:spPr>
            <a:xfrm>
              <a:off x="1004268" y="6788169"/>
              <a:ext cx="320159" cy="150378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6" name="Rectangle 365">
              <a:extLst>
                <a:ext uri="{FF2B5EF4-FFF2-40B4-BE49-F238E27FC236}">
                  <a16:creationId xmlns:a16="http://schemas.microsoft.com/office/drawing/2014/main" id="{DD806A5F-79F1-41E9-1750-1D5620398852}"/>
                </a:ext>
              </a:extLst>
            </p:cNvPr>
            <p:cNvSpPr/>
            <p:nvPr/>
          </p:nvSpPr>
          <p:spPr>
            <a:xfrm>
              <a:off x="1338500" y="6968605"/>
              <a:ext cx="270154" cy="150378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7" name="Rectangle 366">
              <a:extLst>
                <a:ext uri="{FF2B5EF4-FFF2-40B4-BE49-F238E27FC236}">
                  <a16:creationId xmlns:a16="http://schemas.microsoft.com/office/drawing/2014/main" id="{02FE0A64-5B2E-416E-A43F-5CB0453E04D0}"/>
                </a:ext>
              </a:extLst>
            </p:cNvPr>
            <p:cNvSpPr/>
            <p:nvPr/>
          </p:nvSpPr>
          <p:spPr>
            <a:xfrm>
              <a:off x="1338501" y="7217179"/>
              <a:ext cx="161677" cy="150378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8" name="Rectangle 367">
              <a:extLst>
                <a:ext uri="{FF2B5EF4-FFF2-40B4-BE49-F238E27FC236}">
                  <a16:creationId xmlns:a16="http://schemas.microsoft.com/office/drawing/2014/main" id="{AB531CC3-3782-9DB0-D39C-6A174BBA914C}"/>
                </a:ext>
              </a:extLst>
            </p:cNvPr>
            <p:cNvSpPr/>
            <p:nvPr/>
          </p:nvSpPr>
          <p:spPr>
            <a:xfrm>
              <a:off x="1098101" y="7492616"/>
              <a:ext cx="217448" cy="150378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69" name="Straight Connector 368">
              <a:extLst>
                <a:ext uri="{FF2B5EF4-FFF2-40B4-BE49-F238E27FC236}">
                  <a16:creationId xmlns:a16="http://schemas.microsoft.com/office/drawing/2014/main" id="{C664CA75-D810-E321-875D-098348E5D9BE}"/>
                </a:ext>
              </a:extLst>
            </p:cNvPr>
            <p:cNvCxnSpPr>
              <a:cxnSpLocks/>
            </p:cNvCxnSpPr>
            <p:nvPr/>
          </p:nvCxnSpPr>
          <p:spPr>
            <a:xfrm>
              <a:off x="2326902" y="6477694"/>
              <a:ext cx="0" cy="120596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70" name="Rectangle 369">
              <a:extLst>
                <a:ext uri="{FF2B5EF4-FFF2-40B4-BE49-F238E27FC236}">
                  <a16:creationId xmlns:a16="http://schemas.microsoft.com/office/drawing/2014/main" id="{5B8C5A07-C720-0465-5376-F94D0139F05E}"/>
                </a:ext>
              </a:extLst>
            </p:cNvPr>
            <p:cNvSpPr/>
            <p:nvPr/>
          </p:nvSpPr>
          <p:spPr>
            <a:xfrm>
              <a:off x="2333275" y="6532190"/>
              <a:ext cx="413068" cy="150378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1" name="Rectangle 370">
              <a:extLst>
                <a:ext uri="{FF2B5EF4-FFF2-40B4-BE49-F238E27FC236}">
                  <a16:creationId xmlns:a16="http://schemas.microsoft.com/office/drawing/2014/main" id="{1DF0EAFF-7462-7C5B-7D50-6503B0898877}"/>
                </a:ext>
              </a:extLst>
            </p:cNvPr>
            <p:cNvSpPr/>
            <p:nvPr/>
          </p:nvSpPr>
          <p:spPr>
            <a:xfrm>
              <a:off x="2000311" y="6788169"/>
              <a:ext cx="320159" cy="150378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2" name="Rectangle 371">
              <a:extLst>
                <a:ext uri="{FF2B5EF4-FFF2-40B4-BE49-F238E27FC236}">
                  <a16:creationId xmlns:a16="http://schemas.microsoft.com/office/drawing/2014/main" id="{3BAEC509-E2EB-0CD4-888C-AF8ECDE7CFD3}"/>
                </a:ext>
              </a:extLst>
            </p:cNvPr>
            <p:cNvSpPr/>
            <p:nvPr/>
          </p:nvSpPr>
          <p:spPr>
            <a:xfrm>
              <a:off x="2334543" y="6968605"/>
              <a:ext cx="270154" cy="150378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3" name="Rectangle 372">
              <a:extLst>
                <a:ext uri="{FF2B5EF4-FFF2-40B4-BE49-F238E27FC236}">
                  <a16:creationId xmlns:a16="http://schemas.microsoft.com/office/drawing/2014/main" id="{8B180E1B-DDA7-C891-332C-90C8A3711CF4}"/>
                </a:ext>
              </a:extLst>
            </p:cNvPr>
            <p:cNvSpPr/>
            <p:nvPr/>
          </p:nvSpPr>
          <p:spPr>
            <a:xfrm>
              <a:off x="2334544" y="7217179"/>
              <a:ext cx="161677" cy="150378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4" name="Rectangle 373">
              <a:extLst>
                <a:ext uri="{FF2B5EF4-FFF2-40B4-BE49-F238E27FC236}">
                  <a16:creationId xmlns:a16="http://schemas.microsoft.com/office/drawing/2014/main" id="{7E23E431-851C-24D3-A4EA-CEF324AE55E2}"/>
                </a:ext>
              </a:extLst>
            </p:cNvPr>
            <p:cNvSpPr/>
            <p:nvPr/>
          </p:nvSpPr>
          <p:spPr>
            <a:xfrm>
              <a:off x="2094144" y="7492616"/>
              <a:ext cx="217448" cy="150378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76" name="Straight Connector 375">
              <a:extLst>
                <a:ext uri="{FF2B5EF4-FFF2-40B4-BE49-F238E27FC236}">
                  <a16:creationId xmlns:a16="http://schemas.microsoft.com/office/drawing/2014/main" id="{4369FA16-AB6E-CB34-2963-23EB0DB64084}"/>
                </a:ext>
              </a:extLst>
            </p:cNvPr>
            <p:cNvCxnSpPr/>
            <p:nvPr/>
          </p:nvCxnSpPr>
          <p:spPr>
            <a:xfrm>
              <a:off x="-92336" y="6072354"/>
              <a:ext cx="3239503" cy="0"/>
            </a:xfrm>
            <a:prstGeom prst="line">
              <a:avLst/>
            </a:prstGeom>
            <a:ln>
              <a:prstDash val="dash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001096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CE854465-FC41-C024-F68A-957989FC0C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90B593D-4705-280B-BA32-CB2C6E01A1EB}"/>
              </a:ext>
            </a:extLst>
          </p:cNvPr>
          <p:cNvSpPr txBox="1"/>
          <p:nvPr/>
        </p:nvSpPr>
        <p:spPr>
          <a:xfrm>
            <a:off x="173027" y="4329215"/>
            <a:ext cx="340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</a:rPr>
              <a:t>B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EF4313-037E-6AAE-5E62-E43F7F655750}"/>
              </a:ext>
            </a:extLst>
          </p:cNvPr>
          <p:cNvSpPr txBox="1"/>
          <p:nvPr/>
        </p:nvSpPr>
        <p:spPr>
          <a:xfrm>
            <a:off x="437837" y="949000"/>
            <a:ext cx="340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</a:rPr>
              <a:t>A</a:t>
            </a:r>
          </a:p>
        </p:txBody>
      </p:sp>
      <p:pic>
        <p:nvPicPr>
          <p:cNvPr id="11" name="Picture 10" descr="A colorful lines and dots&#10;&#10;Description automatically generated">
            <a:extLst>
              <a:ext uri="{FF2B5EF4-FFF2-40B4-BE49-F238E27FC236}">
                <a16:creationId xmlns:a16="http://schemas.microsoft.com/office/drawing/2014/main" id="{8E4160AD-9205-CC26-2B38-66B910383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939" y="513733"/>
            <a:ext cx="7772400" cy="3886200"/>
          </a:xfrm>
          <a:prstGeom prst="rect">
            <a:avLst/>
          </a:prstGeom>
        </p:spPr>
      </p:pic>
      <p:pic>
        <p:nvPicPr>
          <p:cNvPr id="13" name="Picture 12" descr="A red and white lines on a black background&#10;&#10;Description automatically generated">
            <a:extLst>
              <a:ext uri="{FF2B5EF4-FFF2-40B4-BE49-F238E27FC236}">
                <a16:creationId xmlns:a16="http://schemas.microsoft.com/office/drawing/2014/main" id="{A7768C5E-E428-02C1-3C62-DF51907A1B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939" y="4513881"/>
            <a:ext cx="777240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4131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5592C7-7D05-DA64-727C-50AAA287CE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8CB54D49-D97F-0BBD-4222-7BD028D0EC3A}"/>
              </a:ext>
            </a:extLst>
          </p:cNvPr>
          <p:cNvGrpSpPr/>
          <p:nvPr/>
        </p:nvGrpSpPr>
        <p:grpSpPr>
          <a:xfrm>
            <a:off x="173027" y="510998"/>
            <a:ext cx="8538312" cy="7889083"/>
            <a:chOff x="173027" y="510998"/>
            <a:chExt cx="8538312" cy="7889083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1FC94E7-9286-EDE6-F15F-C2789DF831B6}"/>
                </a:ext>
              </a:extLst>
            </p:cNvPr>
            <p:cNvSpPr txBox="1"/>
            <p:nvPr/>
          </p:nvSpPr>
          <p:spPr>
            <a:xfrm>
              <a:off x="173027" y="4329215"/>
              <a:ext cx="3401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Roboto" panose="02000000000000000000" pitchFamily="2" charset="0"/>
                  <a:ea typeface="Roboto" panose="02000000000000000000" pitchFamily="2" charset="0"/>
                </a:rPr>
                <a:t>B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BD2F1D3-1591-9FFB-BC53-BA626985FD2F}"/>
                </a:ext>
              </a:extLst>
            </p:cNvPr>
            <p:cNvSpPr txBox="1"/>
            <p:nvPr/>
          </p:nvSpPr>
          <p:spPr>
            <a:xfrm>
              <a:off x="437837" y="949000"/>
              <a:ext cx="3401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Roboto" panose="02000000000000000000" pitchFamily="2" charset="0"/>
                  <a:ea typeface="Roboto" panose="02000000000000000000" pitchFamily="2" charset="0"/>
                </a:rPr>
                <a:t>A</a:t>
              </a:r>
            </a:p>
          </p:txBody>
        </p:sp>
        <p:pic>
          <p:nvPicPr>
            <p:cNvPr id="19" name="Picture 18" descr="A colorful lines and dots&#10;&#10;Description automatically generated">
              <a:extLst>
                <a:ext uri="{FF2B5EF4-FFF2-40B4-BE49-F238E27FC236}">
                  <a16:creationId xmlns:a16="http://schemas.microsoft.com/office/drawing/2014/main" id="{9DE83EDA-4D7A-7E3F-1F73-52236DF0787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38939" y="510998"/>
              <a:ext cx="7772400" cy="3886200"/>
            </a:xfrm>
            <a:prstGeom prst="rect">
              <a:avLst/>
            </a:prstGeom>
          </p:spPr>
        </p:pic>
        <p:pic>
          <p:nvPicPr>
            <p:cNvPr id="21" name="Picture 20" descr="A red and white lines on a black background&#10;&#10;Description automatically generated">
              <a:extLst>
                <a:ext uri="{FF2B5EF4-FFF2-40B4-BE49-F238E27FC236}">
                  <a16:creationId xmlns:a16="http://schemas.microsoft.com/office/drawing/2014/main" id="{5E93190B-BD5A-3DFD-FD86-E97E5C5AA58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38939" y="4513881"/>
              <a:ext cx="7772400" cy="3886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544372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836B5-0208-61AF-4DA8-62807B5046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583C57-FD0C-9619-9BAD-CC88BEF856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216ABC-85BF-C107-B00E-B04C34C4EDA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4375"/>
          <a:stretch/>
        </p:blipFill>
        <p:spPr>
          <a:xfrm>
            <a:off x="1148862" y="2122400"/>
            <a:ext cx="7772400" cy="4054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2029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87CFB-2CD9-AB56-AC58-58FDC530F2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BA71AC-905D-B65F-6513-30D0F0E9CD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52DC98-3383-A2E6-B6C5-E077328DEFC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1008"/>
          <a:stretch/>
        </p:blipFill>
        <p:spPr>
          <a:xfrm>
            <a:off x="1066800" y="1582615"/>
            <a:ext cx="7772400" cy="421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4559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6620A3-47D2-B268-DC0C-E737CA7B7F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dirty="0"/>
              <a:t>Automatic plot type selection based on relationships.</a:t>
            </a:r>
          </a:p>
          <a:p>
            <a:pPr marL="514350" indent="-514350">
              <a:buAutoNum type="arabicPeriod"/>
            </a:pPr>
            <a:r>
              <a:rPr lang="en-US" dirty="0"/>
              <a:t>Single Function</a:t>
            </a:r>
          </a:p>
          <a:p>
            <a:pPr marL="514350" indent="-514350">
              <a:buAutoNum type="arabicPeriod"/>
            </a:pPr>
            <a:r>
              <a:rPr lang="en-US" dirty="0"/>
              <a:t>Interactive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DBA8C76-7415-AC5A-2BCB-646637D74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</a:t>
            </a:r>
          </a:p>
        </p:txBody>
      </p:sp>
    </p:spTree>
    <p:extLst>
      <p:ext uri="{BB962C8B-B14F-4D97-AF65-F5344CB8AC3E}">
        <p14:creationId xmlns:p14="http://schemas.microsoft.com/office/powerpoint/2010/main" val="25644949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53374F0-398F-86CB-2C1D-9375A33C7B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3441821"/>
            <a:ext cx="7772400" cy="18536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028BFFF-316E-D4FF-15E8-201501513C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5766969"/>
            <a:ext cx="7772400" cy="25139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ACD3797-C814-7914-3396-E1FF08C309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800" y="-1310112"/>
            <a:ext cx="7772400" cy="416687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DCD05BD-FD16-0E95-2AFD-9F7B61DA999F}"/>
              </a:ext>
            </a:extLst>
          </p:cNvPr>
          <p:cNvSpPr txBox="1"/>
          <p:nvPr/>
        </p:nvSpPr>
        <p:spPr>
          <a:xfrm>
            <a:off x="4648269" y="-1691059"/>
            <a:ext cx="609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</a:rPr>
              <a:t>IRIS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6D55687-FDB7-CEEE-A18F-A0EDB92B59E7}"/>
              </a:ext>
            </a:extLst>
          </p:cNvPr>
          <p:cNvSpPr txBox="1"/>
          <p:nvPr/>
        </p:nvSpPr>
        <p:spPr>
          <a:xfrm>
            <a:off x="3555021" y="3197005"/>
            <a:ext cx="2795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</a:rPr>
              <a:t>Chicken Weights by Feed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0B4203-4AD0-AB3A-3870-4F2E845B972C}"/>
              </a:ext>
            </a:extLst>
          </p:cNvPr>
          <p:cNvSpPr txBox="1"/>
          <p:nvPr/>
        </p:nvSpPr>
        <p:spPr>
          <a:xfrm>
            <a:off x="4502397" y="5402968"/>
            <a:ext cx="901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</a:rPr>
              <a:t>Titanic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2A6BDDF-1E62-37FE-626B-8A085A3B55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6800" y="8817451"/>
            <a:ext cx="7772400" cy="262646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5EEE28A-3E0B-4A58-D34F-84C714326929}"/>
              </a:ext>
            </a:extLst>
          </p:cNvPr>
          <p:cNvSpPr txBox="1"/>
          <p:nvPr/>
        </p:nvSpPr>
        <p:spPr>
          <a:xfrm>
            <a:off x="3963789" y="9092126"/>
            <a:ext cx="1978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</a:rPr>
              <a:t>Lazy Birdwatcher</a:t>
            </a:r>
          </a:p>
        </p:txBody>
      </p:sp>
    </p:spTree>
    <p:extLst>
      <p:ext uri="{BB962C8B-B14F-4D97-AF65-F5344CB8AC3E}">
        <p14:creationId xmlns:p14="http://schemas.microsoft.com/office/powerpoint/2010/main" val="36914351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88011D-F476-6F2D-12F7-7E68F3F9E7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21B1AC8-2AFB-B5AF-D794-E5812356AD1A}"/>
              </a:ext>
            </a:extLst>
          </p:cNvPr>
          <p:cNvSpPr txBox="1"/>
          <p:nvPr/>
        </p:nvSpPr>
        <p:spPr>
          <a:xfrm>
            <a:off x="4648269" y="-1294373"/>
            <a:ext cx="1034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</a:rPr>
              <a:t>Figure 1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6557E18-E8E6-76CA-8050-826C5A32C72F}"/>
              </a:ext>
            </a:extLst>
          </p:cNvPr>
          <p:cNvGrpSpPr/>
          <p:nvPr/>
        </p:nvGrpSpPr>
        <p:grpSpPr>
          <a:xfrm>
            <a:off x="1289317" y="-783526"/>
            <a:ext cx="7327365" cy="9016545"/>
            <a:chOff x="1313051" y="-925041"/>
            <a:chExt cx="7327366" cy="9016545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E9D6C10D-BA45-3853-C11E-846C156A86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53209" y="-804889"/>
              <a:ext cx="6987208" cy="49908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0FBB9C2-C102-D4FB-EA8D-019370027411}"/>
                </a:ext>
              </a:extLst>
            </p:cNvPr>
            <p:cNvSpPr txBox="1"/>
            <p:nvPr/>
          </p:nvSpPr>
          <p:spPr>
            <a:xfrm>
              <a:off x="1313051" y="-925041"/>
              <a:ext cx="3401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Roboto" panose="02000000000000000000" pitchFamily="2" charset="0"/>
                  <a:ea typeface="Roboto" panose="02000000000000000000" pitchFamily="2" charset="0"/>
                </a:rPr>
                <a:t>A</a:t>
              </a:r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32BF47E-2663-8CE5-F08F-6047DBC5D8B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53209" y="4417991"/>
              <a:ext cx="6852149" cy="3673513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524B921-35FE-0201-03B0-1487880A1550}"/>
                </a:ext>
              </a:extLst>
            </p:cNvPr>
            <p:cNvSpPr txBox="1"/>
            <p:nvPr/>
          </p:nvSpPr>
          <p:spPr>
            <a:xfrm>
              <a:off x="1483130" y="4307343"/>
              <a:ext cx="3401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Roboto" panose="02000000000000000000" pitchFamily="2" charset="0"/>
                  <a:ea typeface="Roboto" panose="02000000000000000000" pitchFamily="2" charset="0"/>
                </a:rPr>
                <a:t>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76670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2B367FF2-A5DA-A1B2-588C-4A1619E2F5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7238" y="4359853"/>
            <a:ext cx="7772400" cy="19431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2EE8970-3108-087E-6683-F8E53C45824E}"/>
              </a:ext>
            </a:extLst>
          </p:cNvPr>
          <p:cNvSpPr txBox="1"/>
          <p:nvPr/>
        </p:nvSpPr>
        <p:spPr>
          <a:xfrm>
            <a:off x="4079191" y="3990521"/>
            <a:ext cx="1960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</a:rPr>
              <a:t>Palmer Penguins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16AD65-F139-8C6E-6BB2-21D97658DA4D}"/>
              </a:ext>
            </a:extLst>
          </p:cNvPr>
          <p:cNvSpPr txBox="1"/>
          <p:nvPr/>
        </p:nvSpPr>
        <p:spPr>
          <a:xfrm>
            <a:off x="2453057" y="3990521"/>
            <a:ext cx="340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</a:rPr>
              <a:t>C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11E9E81-9068-2F8E-9609-EE8A88340322}"/>
              </a:ext>
            </a:extLst>
          </p:cNvPr>
          <p:cNvSpPr txBox="1"/>
          <p:nvPr/>
        </p:nvSpPr>
        <p:spPr>
          <a:xfrm>
            <a:off x="3100275" y="605060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</a:rPr>
              <a:t>Iris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78B2E92-E3FF-E0A1-33F2-6FABA1DF8D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5729" y="1145196"/>
            <a:ext cx="3559001" cy="2224375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C1FF7C96-88F3-8E08-A774-DD6C0AF5C60A}"/>
              </a:ext>
            </a:extLst>
          </p:cNvPr>
          <p:cNvSpPr txBox="1"/>
          <p:nvPr/>
        </p:nvSpPr>
        <p:spPr>
          <a:xfrm>
            <a:off x="7411018" y="735296"/>
            <a:ext cx="901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</a:rPr>
              <a:t>Titanic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CD5CF43-0D72-A939-4103-458B6652491E}"/>
              </a:ext>
            </a:extLst>
          </p:cNvPr>
          <p:cNvSpPr txBox="1"/>
          <p:nvPr/>
        </p:nvSpPr>
        <p:spPr>
          <a:xfrm>
            <a:off x="6408824" y="775864"/>
            <a:ext cx="340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</a:rPr>
              <a:t>B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F8DD66-62D3-6E8B-630A-B48CD0566883}"/>
              </a:ext>
            </a:extLst>
          </p:cNvPr>
          <p:cNvSpPr txBox="1"/>
          <p:nvPr/>
        </p:nvSpPr>
        <p:spPr>
          <a:xfrm>
            <a:off x="927594" y="697395"/>
            <a:ext cx="340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</a:rPr>
              <a:t>A</a:t>
            </a:r>
          </a:p>
        </p:txBody>
      </p:sp>
      <p:pic>
        <p:nvPicPr>
          <p:cNvPr id="34" name="Content Placeholder 33">
            <a:extLst>
              <a:ext uri="{FF2B5EF4-FFF2-40B4-BE49-F238E27FC236}">
                <a16:creationId xmlns:a16="http://schemas.microsoft.com/office/drawing/2014/main" id="{2C44C4F2-4AEB-7198-D786-7E8C6198F7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927595" y="1069386"/>
            <a:ext cx="4939806" cy="2469903"/>
          </a:xfrm>
        </p:spPr>
      </p:pic>
    </p:spTree>
    <p:extLst>
      <p:ext uri="{BB962C8B-B14F-4D97-AF65-F5344CB8AC3E}">
        <p14:creationId xmlns:p14="http://schemas.microsoft.com/office/powerpoint/2010/main" val="30324046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8AE4DA-E723-BAE6-1FAA-4065F0174D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937A0955-216D-D410-FF0A-FF72F9A04E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6728" y="4309840"/>
            <a:ext cx="7772400" cy="19431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239F4E7-150E-B8B9-9F4B-61BDEC2D620F}"/>
              </a:ext>
            </a:extLst>
          </p:cNvPr>
          <p:cNvSpPr txBox="1"/>
          <p:nvPr/>
        </p:nvSpPr>
        <p:spPr>
          <a:xfrm>
            <a:off x="4068681" y="3940508"/>
            <a:ext cx="1960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</a:rPr>
              <a:t>Palmer Penguins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D0A436-9C14-4F66-AC74-66FF2719889C}"/>
              </a:ext>
            </a:extLst>
          </p:cNvPr>
          <p:cNvSpPr txBox="1"/>
          <p:nvPr/>
        </p:nvSpPr>
        <p:spPr>
          <a:xfrm>
            <a:off x="2442547" y="3940508"/>
            <a:ext cx="340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</a:rPr>
              <a:t>C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1E11E44-A34A-6F9A-C3CE-21B2A1923293}"/>
              </a:ext>
            </a:extLst>
          </p:cNvPr>
          <p:cNvSpPr txBox="1"/>
          <p:nvPr/>
        </p:nvSpPr>
        <p:spPr>
          <a:xfrm>
            <a:off x="3417362" y="733972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</a:rPr>
              <a:t>Iris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0495431-5841-4CAB-89E0-2BC65F56A62A}"/>
              </a:ext>
            </a:extLst>
          </p:cNvPr>
          <p:cNvSpPr txBox="1"/>
          <p:nvPr/>
        </p:nvSpPr>
        <p:spPr>
          <a:xfrm>
            <a:off x="7395641" y="733972"/>
            <a:ext cx="901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</a:rPr>
              <a:t>Titanic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C1D7173-8CA2-0DFA-3CA9-A584ED796AC0}"/>
              </a:ext>
            </a:extLst>
          </p:cNvPr>
          <p:cNvSpPr txBox="1"/>
          <p:nvPr/>
        </p:nvSpPr>
        <p:spPr>
          <a:xfrm>
            <a:off x="6488639" y="705979"/>
            <a:ext cx="340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</a:rPr>
              <a:t>B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D68C3D-0C67-001C-6F47-C6927454F5EE}"/>
              </a:ext>
            </a:extLst>
          </p:cNvPr>
          <p:cNvSpPr txBox="1"/>
          <p:nvPr/>
        </p:nvSpPr>
        <p:spPr>
          <a:xfrm>
            <a:off x="927594" y="705979"/>
            <a:ext cx="340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</a:rPr>
              <a:t>A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5E4DFB84-7201-6239-DF9C-69E6FCA016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214" y="1112412"/>
            <a:ext cx="4862609" cy="243130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5851048-56A3-F9D8-3623-AA55EADFBC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4532" y="1117202"/>
            <a:ext cx="3480198" cy="2175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2497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6F5D72-A9BB-0C3A-F2F8-DAEBFDE245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E9E913CA-9246-397D-5E7E-D02AE39157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6728" y="4309840"/>
            <a:ext cx="7772400" cy="19431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EDA6517-1595-E6D0-2897-861932AF7567}"/>
              </a:ext>
            </a:extLst>
          </p:cNvPr>
          <p:cNvSpPr txBox="1"/>
          <p:nvPr/>
        </p:nvSpPr>
        <p:spPr>
          <a:xfrm>
            <a:off x="4068681" y="3940508"/>
            <a:ext cx="1960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</a:rPr>
              <a:t>Palmer Penguins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84409D-C021-CC1F-2C8C-EFA33F48080C}"/>
              </a:ext>
            </a:extLst>
          </p:cNvPr>
          <p:cNvSpPr txBox="1"/>
          <p:nvPr/>
        </p:nvSpPr>
        <p:spPr>
          <a:xfrm>
            <a:off x="2442547" y="3940508"/>
            <a:ext cx="340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</a:rPr>
              <a:t>C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B837A7F-6560-F17E-8B0E-C77B00FECE0F}"/>
              </a:ext>
            </a:extLst>
          </p:cNvPr>
          <p:cNvSpPr txBox="1"/>
          <p:nvPr/>
        </p:nvSpPr>
        <p:spPr>
          <a:xfrm>
            <a:off x="3417362" y="733972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</a:rPr>
              <a:t>Iris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E46EBC2-1BBC-E14B-E234-8A9EF50A1D2E}"/>
              </a:ext>
            </a:extLst>
          </p:cNvPr>
          <p:cNvSpPr txBox="1"/>
          <p:nvPr/>
        </p:nvSpPr>
        <p:spPr>
          <a:xfrm>
            <a:off x="7395641" y="733972"/>
            <a:ext cx="901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</a:rPr>
              <a:t>Titanic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217A92A-C9C6-2F1C-9326-498E3B545433}"/>
              </a:ext>
            </a:extLst>
          </p:cNvPr>
          <p:cNvSpPr txBox="1"/>
          <p:nvPr/>
        </p:nvSpPr>
        <p:spPr>
          <a:xfrm>
            <a:off x="6488639" y="705979"/>
            <a:ext cx="340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</a:rPr>
              <a:t>B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E0F246-24FB-BD6B-70DC-331F8F6844E5}"/>
              </a:ext>
            </a:extLst>
          </p:cNvPr>
          <p:cNvSpPr txBox="1"/>
          <p:nvPr/>
        </p:nvSpPr>
        <p:spPr>
          <a:xfrm>
            <a:off x="927594" y="705979"/>
            <a:ext cx="340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</a:rPr>
              <a:t>A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C2F0E377-77EC-45D8-7D7B-E671345180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214" y="1112412"/>
            <a:ext cx="4862609" cy="243130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C8467D1-DA5B-19A6-EB4A-9CDBE44697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4531" y="1137542"/>
            <a:ext cx="3480199" cy="217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2035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527AD0-17E2-E6BE-E08F-4912A0E2B0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1968A87-C860-F3B8-2279-98F31EC9314F}"/>
              </a:ext>
            </a:extLst>
          </p:cNvPr>
          <p:cNvSpPr txBox="1"/>
          <p:nvPr/>
        </p:nvSpPr>
        <p:spPr>
          <a:xfrm>
            <a:off x="4068681" y="3940508"/>
            <a:ext cx="1960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</a:rPr>
              <a:t>Palmer Penguins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2AAD04-1FC6-A425-F54E-0B33B68C474D}"/>
              </a:ext>
            </a:extLst>
          </p:cNvPr>
          <p:cNvSpPr txBox="1"/>
          <p:nvPr/>
        </p:nvSpPr>
        <p:spPr>
          <a:xfrm>
            <a:off x="2442547" y="3940508"/>
            <a:ext cx="340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</a:rPr>
              <a:t>C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3642133-1407-37E8-5B90-7B150ECDDA1D}"/>
              </a:ext>
            </a:extLst>
          </p:cNvPr>
          <p:cNvSpPr txBox="1"/>
          <p:nvPr/>
        </p:nvSpPr>
        <p:spPr>
          <a:xfrm>
            <a:off x="3417362" y="733972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</a:rPr>
              <a:t>Iris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A754B28-C455-923B-EF6F-5E694F4FDD6A}"/>
              </a:ext>
            </a:extLst>
          </p:cNvPr>
          <p:cNvSpPr txBox="1"/>
          <p:nvPr/>
        </p:nvSpPr>
        <p:spPr>
          <a:xfrm>
            <a:off x="7395641" y="733972"/>
            <a:ext cx="901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</a:rPr>
              <a:t>Titanic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4B6940D-4263-272E-A7C8-46FCFEBA37F5}"/>
              </a:ext>
            </a:extLst>
          </p:cNvPr>
          <p:cNvSpPr txBox="1"/>
          <p:nvPr/>
        </p:nvSpPr>
        <p:spPr>
          <a:xfrm>
            <a:off x="6488639" y="705979"/>
            <a:ext cx="340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</a:rPr>
              <a:t>B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B7B518-1790-BC68-C9A8-8A1FCEB36755}"/>
              </a:ext>
            </a:extLst>
          </p:cNvPr>
          <p:cNvSpPr txBox="1"/>
          <p:nvPr/>
        </p:nvSpPr>
        <p:spPr>
          <a:xfrm>
            <a:off x="927594" y="705979"/>
            <a:ext cx="340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</a:rPr>
              <a:t>A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F4B43C5-01D2-2DFA-F512-81D56126B1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214" y="1112412"/>
            <a:ext cx="4862609" cy="243130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E5A96AA-57A7-104E-B2D4-668AE7BA4E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4531" y="1137542"/>
            <a:ext cx="3480199" cy="21751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02B6136-1196-F7A0-F8E4-AC1C4483C3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7241" y="4320473"/>
            <a:ext cx="7772400" cy="194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2525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109212E-3422-58C8-D0E2-5806AAF522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1864215"/>
              </p:ext>
            </p:extLst>
          </p:nvPr>
        </p:nvGraphicFramePr>
        <p:xfrm>
          <a:off x="-692727" y="-1129413"/>
          <a:ext cx="10598729" cy="84005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29813">
                  <a:extLst>
                    <a:ext uri="{9D8B030D-6E8A-4147-A177-3AD203B41FA5}">
                      <a16:colId xmlns:a16="http://schemas.microsoft.com/office/drawing/2014/main" val="951092816"/>
                    </a:ext>
                  </a:extLst>
                </a:gridCol>
                <a:gridCol w="1171314">
                  <a:extLst>
                    <a:ext uri="{9D8B030D-6E8A-4147-A177-3AD203B41FA5}">
                      <a16:colId xmlns:a16="http://schemas.microsoft.com/office/drawing/2014/main" val="806391585"/>
                    </a:ext>
                  </a:extLst>
                </a:gridCol>
                <a:gridCol w="1383087">
                  <a:extLst>
                    <a:ext uri="{9D8B030D-6E8A-4147-A177-3AD203B41FA5}">
                      <a16:colId xmlns:a16="http://schemas.microsoft.com/office/drawing/2014/main" val="4084836005"/>
                    </a:ext>
                  </a:extLst>
                </a:gridCol>
                <a:gridCol w="1359092">
                  <a:extLst>
                    <a:ext uri="{9D8B030D-6E8A-4147-A177-3AD203B41FA5}">
                      <a16:colId xmlns:a16="http://schemas.microsoft.com/office/drawing/2014/main" val="4253426059"/>
                    </a:ext>
                  </a:extLst>
                </a:gridCol>
                <a:gridCol w="1047375">
                  <a:extLst>
                    <a:ext uri="{9D8B030D-6E8A-4147-A177-3AD203B41FA5}">
                      <a16:colId xmlns:a16="http://schemas.microsoft.com/office/drawing/2014/main" val="3997728873"/>
                    </a:ext>
                  </a:extLst>
                </a:gridCol>
                <a:gridCol w="1204024">
                  <a:extLst>
                    <a:ext uri="{9D8B030D-6E8A-4147-A177-3AD203B41FA5}">
                      <a16:colId xmlns:a16="http://schemas.microsoft.com/office/drawing/2014/main" val="3829254136"/>
                    </a:ext>
                  </a:extLst>
                </a:gridCol>
                <a:gridCol w="1204024">
                  <a:extLst>
                    <a:ext uri="{9D8B030D-6E8A-4147-A177-3AD203B41FA5}">
                      <a16:colId xmlns:a16="http://schemas.microsoft.com/office/drawing/2014/main" val="1369834965"/>
                    </a:ext>
                  </a:extLst>
                </a:gridCol>
              </a:tblGrid>
              <a:tr h="909163">
                <a:tc>
                  <a:txBody>
                    <a:bodyPr/>
                    <a:lstStyle/>
                    <a:p>
                      <a:pPr algn="r"/>
                      <a:r>
                        <a:rPr lang="en-US" b="1" dirty="0"/>
                        <a:t>Feature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/>
                        <a:t>ggEDA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Complex</a:t>
                      </a:r>
                    </a:p>
                    <a:p>
                      <a:pPr algn="ctr"/>
                      <a:r>
                        <a:rPr lang="en-US" b="1" dirty="0"/>
                        <a:t>Heatmap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Data</a:t>
                      </a:r>
                    </a:p>
                    <a:p>
                      <a:pPr algn="ctr"/>
                      <a:r>
                        <a:rPr lang="en-US" b="1" dirty="0"/>
                        <a:t>Explorer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/>
                        <a:t>skimr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/>
                        <a:t>GGally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/>
                        <a:t>ggpcp</a:t>
                      </a:r>
                      <a:endParaRPr 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0340894"/>
                  </a:ext>
                </a:extLst>
              </a:tr>
              <a:tr h="707825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Automatic Plot Generation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✔️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✔️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✔️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✔️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❌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0829127"/>
                  </a:ext>
                </a:extLst>
              </a:tr>
              <a:tr h="707825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Automatic plot selection by variable type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✔️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✔️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✔️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❌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3374903"/>
                  </a:ext>
                </a:extLst>
              </a:tr>
              <a:tr h="707825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Interactive </a:t>
                      </a:r>
                      <a:r>
                        <a:rPr lang="en-US" dirty="0" err="1"/>
                        <a:t>Visualisations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✔️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65965129"/>
                  </a:ext>
                </a:extLst>
              </a:tr>
              <a:tr h="707825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Supports cross-linking with other datasets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✔️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73413142"/>
                  </a:ext>
                </a:extLst>
              </a:tr>
              <a:tr h="707825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Composable with Patchwork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✔️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✔️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✔️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✔️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8743013"/>
                  </a:ext>
                </a:extLst>
              </a:tr>
              <a:tr h="707825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Supports parallel coordinate plots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✔️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❌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❌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✔️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✔️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8952124"/>
                  </a:ext>
                </a:extLst>
              </a:tr>
              <a:tr h="707825">
                <a:tc>
                  <a:txBody>
                    <a:bodyPr/>
                    <a:lstStyle/>
                    <a:p>
                      <a:pPr algn="r"/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Describes features contribution to total variance (PCA)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✔️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02569120"/>
                  </a:ext>
                </a:extLst>
              </a:tr>
              <a:tr h="707825">
                <a:tc>
                  <a:txBody>
                    <a:bodyPr/>
                    <a:lstStyle/>
                    <a:p>
                      <a:pPr algn="r"/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Generates Publication Quality Figures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✔️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✔️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❌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✔️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✔️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6526375"/>
                  </a:ext>
                </a:extLst>
              </a:tr>
              <a:tr h="707825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Graphical User Interface is available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✔️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✔️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❌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❌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❌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50768"/>
                  </a:ext>
                </a:extLst>
              </a:tr>
              <a:tr h="707825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Reveals missingness dependent on multiple features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✔️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493224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860132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F9EC51-BF8A-0B49-A0BE-8E09EF5FAC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CA079A26-72E3-151F-646D-4A07278955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317" y="892937"/>
            <a:ext cx="8561366" cy="214034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8FB1F19C-380A-DA19-9AE1-7FBE9D98A27A}"/>
              </a:ext>
            </a:extLst>
          </p:cNvPr>
          <p:cNvSpPr txBox="1"/>
          <p:nvPr/>
        </p:nvSpPr>
        <p:spPr>
          <a:xfrm>
            <a:off x="562233" y="3358425"/>
            <a:ext cx="340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</a:rPr>
              <a:t>B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8B696B-E9DF-5B66-570A-FA3BA2244384}"/>
              </a:ext>
            </a:extLst>
          </p:cNvPr>
          <p:cNvSpPr txBox="1"/>
          <p:nvPr/>
        </p:nvSpPr>
        <p:spPr>
          <a:xfrm>
            <a:off x="513566" y="401691"/>
            <a:ext cx="340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</a:rPr>
              <a:t>A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0195C94-F174-3562-63B1-5ADF971FF2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7777" y="3866456"/>
            <a:ext cx="3921325" cy="313706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440C87F-048B-1237-970B-74FC4DEEB25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794" r="5127" b="1"/>
          <a:stretch/>
        </p:blipFill>
        <p:spPr>
          <a:xfrm>
            <a:off x="752844" y="3979364"/>
            <a:ext cx="4632966" cy="289832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B386E7B-EBBE-CB35-46D6-F6BE901EC05A}"/>
              </a:ext>
            </a:extLst>
          </p:cNvPr>
          <p:cNvSpPr txBox="1"/>
          <p:nvPr/>
        </p:nvSpPr>
        <p:spPr>
          <a:xfrm>
            <a:off x="5304367" y="3358425"/>
            <a:ext cx="340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</a:rPr>
              <a:t>C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06FF81-789A-EA68-87CE-0C8B9AA0AE36}"/>
              </a:ext>
            </a:extLst>
          </p:cNvPr>
          <p:cNvSpPr/>
          <p:nvPr/>
        </p:nvSpPr>
        <p:spPr>
          <a:xfrm>
            <a:off x="2343807" y="6537355"/>
            <a:ext cx="830317" cy="369331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BB879E8-1172-AC40-2C81-16DFA12B8817}"/>
              </a:ext>
            </a:extLst>
          </p:cNvPr>
          <p:cNvSpPr txBox="1"/>
          <p:nvPr/>
        </p:nvSpPr>
        <p:spPr>
          <a:xfrm>
            <a:off x="2090084" y="3442435"/>
            <a:ext cx="772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Roboto" panose="02000000000000000000" pitchFamily="2" charset="0"/>
                <a:ea typeface="Roboto" panose="02000000000000000000" pitchFamily="2" charset="0"/>
              </a:rPr>
              <a:t>skimr</a:t>
            </a:r>
            <a:endParaRPr lang="en-US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686AF9F-4E79-603A-7E2C-33289B5178AB}"/>
              </a:ext>
            </a:extLst>
          </p:cNvPr>
          <p:cNvSpPr txBox="1"/>
          <p:nvPr/>
        </p:nvSpPr>
        <p:spPr>
          <a:xfrm>
            <a:off x="7200175" y="3442435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Roboto" panose="02000000000000000000" pitchFamily="2" charset="0"/>
                <a:ea typeface="Roboto" panose="02000000000000000000" pitchFamily="2" charset="0"/>
              </a:rPr>
              <a:t>GGally</a:t>
            </a:r>
            <a:endParaRPr lang="en-US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E965E81-87E2-CBCF-AD97-2215D10FAEA5}"/>
              </a:ext>
            </a:extLst>
          </p:cNvPr>
          <p:cNvSpPr txBox="1"/>
          <p:nvPr/>
        </p:nvSpPr>
        <p:spPr>
          <a:xfrm>
            <a:off x="4073072" y="523605"/>
            <a:ext cx="1312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latin typeface="Roboto" panose="02000000000000000000" pitchFamily="2" charset="0"/>
                <a:ea typeface="Roboto" panose="02000000000000000000" pitchFamily="2" charset="0"/>
              </a:rPr>
              <a:t>ggEDA</a:t>
            </a:r>
            <a:endParaRPr lang="en-US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D98A445-AE6A-5DF9-CCCA-6664B7204AE2}"/>
              </a:ext>
            </a:extLst>
          </p:cNvPr>
          <p:cNvCxnSpPr/>
          <p:nvPr/>
        </p:nvCxnSpPr>
        <p:spPr>
          <a:xfrm>
            <a:off x="6550702" y="1915835"/>
            <a:ext cx="539646" cy="0"/>
          </a:xfrm>
          <a:prstGeom prst="line">
            <a:avLst/>
          </a:prstGeom>
          <a:ln w="57150">
            <a:solidFill>
              <a:schemeClr val="accent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8DDA53F3-3EC2-E91B-0502-EF70C65297CB}"/>
              </a:ext>
            </a:extLst>
          </p:cNvPr>
          <p:cNvSpPr txBox="1"/>
          <p:nvPr/>
        </p:nvSpPr>
        <p:spPr>
          <a:xfrm>
            <a:off x="5434482" y="1307209"/>
            <a:ext cx="30441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5"/>
                </a:solidFill>
              </a:rPr>
              <a:t>Reveals drivers of missingness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ADBBDFB-4E04-0CC9-4F94-A82269D13BAF}"/>
              </a:ext>
            </a:extLst>
          </p:cNvPr>
          <p:cNvCxnSpPr>
            <a:cxnSpLocks/>
          </p:cNvCxnSpPr>
          <p:nvPr/>
        </p:nvCxnSpPr>
        <p:spPr>
          <a:xfrm>
            <a:off x="6820525" y="1645763"/>
            <a:ext cx="0" cy="284527"/>
          </a:xfrm>
          <a:prstGeom prst="straightConnector1">
            <a:avLst/>
          </a:prstGeom>
          <a:ln w="38100">
            <a:solidFill>
              <a:schemeClr val="accent5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156DCF24-5D18-DCDD-D3DD-DF7813577578}"/>
              </a:ext>
            </a:extLst>
          </p:cNvPr>
          <p:cNvSpPr txBox="1"/>
          <p:nvPr/>
        </p:nvSpPr>
        <p:spPr>
          <a:xfrm>
            <a:off x="621200" y="7355202"/>
            <a:ext cx="42755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5"/>
                </a:solidFill>
              </a:rPr>
              <a:t>Only reveals that missing values are present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1BA2B56-1922-4A2F-5422-2A6EE1400751}"/>
              </a:ext>
            </a:extLst>
          </p:cNvPr>
          <p:cNvSpPr txBox="1"/>
          <p:nvPr/>
        </p:nvSpPr>
        <p:spPr>
          <a:xfrm>
            <a:off x="5767523" y="7368844"/>
            <a:ext cx="21325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5"/>
                </a:solidFill>
              </a:rPr>
              <a:t>Missing Data Ignored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D35226B-38B3-64D0-0FEC-F3D57238ECB4}"/>
              </a:ext>
            </a:extLst>
          </p:cNvPr>
          <p:cNvGrpSpPr/>
          <p:nvPr/>
        </p:nvGrpSpPr>
        <p:grpSpPr>
          <a:xfrm rot="10800000">
            <a:off x="2343803" y="6994878"/>
            <a:ext cx="830318" cy="284527"/>
            <a:chOff x="6703102" y="1546236"/>
            <a:chExt cx="539646" cy="284527"/>
          </a:xfrm>
        </p:grpSpPr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2EF7BE5-C094-26EC-29D5-92B3B0BC3F65}"/>
                </a:ext>
              </a:extLst>
            </p:cNvPr>
            <p:cNvCxnSpPr/>
            <p:nvPr/>
          </p:nvCxnSpPr>
          <p:spPr>
            <a:xfrm>
              <a:off x="6703102" y="1816308"/>
              <a:ext cx="539646" cy="0"/>
            </a:xfrm>
            <a:prstGeom prst="line">
              <a:avLst/>
            </a:prstGeom>
            <a:ln w="57150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AA8D9F07-E6B8-C6EE-339E-54276D6FC71F}"/>
                </a:ext>
              </a:extLst>
            </p:cNvPr>
            <p:cNvCxnSpPr>
              <a:cxnSpLocks/>
            </p:cNvCxnSpPr>
            <p:nvPr/>
          </p:nvCxnSpPr>
          <p:spPr>
            <a:xfrm>
              <a:off x="6972925" y="1546236"/>
              <a:ext cx="0" cy="284527"/>
            </a:xfrm>
            <a:prstGeom prst="straightConnector1">
              <a:avLst/>
            </a:prstGeom>
            <a:ln w="38100">
              <a:solidFill>
                <a:schemeClr val="accent5"/>
              </a:solidFill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33633E4-52A5-2CCB-5DEF-C2285E4C1479}"/>
              </a:ext>
            </a:extLst>
          </p:cNvPr>
          <p:cNvGrpSpPr/>
          <p:nvPr/>
        </p:nvGrpSpPr>
        <p:grpSpPr>
          <a:xfrm rot="10800000">
            <a:off x="5906052" y="7003886"/>
            <a:ext cx="1197548" cy="284527"/>
            <a:chOff x="6332649" y="1546236"/>
            <a:chExt cx="1197548" cy="284527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362201CC-D883-0C08-5427-735DCC3C33DD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6332649" y="1816308"/>
              <a:ext cx="1197548" cy="0"/>
            </a:xfrm>
            <a:prstGeom prst="line">
              <a:avLst/>
            </a:prstGeom>
            <a:ln w="57150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906DF80F-EA7B-E7BC-0B36-00F4624AA7DD}"/>
                </a:ext>
              </a:extLst>
            </p:cNvPr>
            <p:cNvCxnSpPr>
              <a:cxnSpLocks/>
            </p:cNvCxnSpPr>
            <p:nvPr/>
          </p:nvCxnSpPr>
          <p:spPr>
            <a:xfrm>
              <a:off x="6972925" y="1546236"/>
              <a:ext cx="0" cy="284527"/>
            </a:xfrm>
            <a:prstGeom prst="straightConnector1">
              <a:avLst/>
            </a:prstGeom>
            <a:ln w="38100">
              <a:solidFill>
                <a:schemeClr val="accent5"/>
              </a:solidFill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101229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43052</TotalTime>
  <Words>232</Words>
  <Application>Microsoft Macintosh PowerPoint</Application>
  <PresentationFormat>A4 Paper (210x297 mm)</PresentationFormat>
  <Paragraphs>152</Paragraphs>
  <Slides>14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Aptos</vt:lpstr>
      <vt:lpstr>Aptos Display</vt:lpstr>
      <vt:lpstr>Arial</vt:lpstr>
      <vt:lpstr>Roboto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Features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Sam El-Kamand</dc:creator>
  <cp:lastModifiedBy>Sam El-Kamand</cp:lastModifiedBy>
  <cp:revision>53</cp:revision>
  <dcterms:created xsi:type="dcterms:W3CDTF">2024-07-08T01:37:50Z</dcterms:created>
  <dcterms:modified xsi:type="dcterms:W3CDTF">2025-07-11T00:41:36Z</dcterms:modified>
</cp:coreProperties>
</file>